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3"/>
  </p:sldIdLst>
  <p:sldSz cx="43919775" cy="23759795"/>
  <p:notesSz cx="6858000" cy="9144000"/>
  <p:defaultTextStyle>
    <a:defPPr>
      <a:defRPr lang="it-IT"/>
    </a:defPPr>
    <a:lvl1pPr marL="0" algn="l" defTabSz="4216400" rtl="0" eaLnBrk="1" latinLnBrk="0" hangingPunct="1">
      <a:defRPr sz="8300" kern="1200">
        <a:solidFill>
          <a:schemeClr val="tx1"/>
        </a:solidFill>
        <a:latin typeface="+mn-lt"/>
        <a:ea typeface="+mn-ea"/>
        <a:cs typeface="+mn-cs"/>
      </a:defRPr>
    </a:lvl1pPr>
    <a:lvl2pPr marL="2108200" algn="l" defTabSz="4216400" rtl="0" eaLnBrk="1" latinLnBrk="0" hangingPunct="1">
      <a:defRPr sz="8300" kern="1200">
        <a:solidFill>
          <a:schemeClr val="tx1"/>
        </a:solidFill>
        <a:latin typeface="+mn-lt"/>
        <a:ea typeface="+mn-ea"/>
        <a:cs typeface="+mn-cs"/>
      </a:defRPr>
    </a:lvl2pPr>
    <a:lvl3pPr marL="4216400" algn="l" defTabSz="4216400" rtl="0" eaLnBrk="1" latinLnBrk="0" hangingPunct="1">
      <a:defRPr sz="8300" kern="1200">
        <a:solidFill>
          <a:schemeClr val="tx1"/>
        </a:solidFill>
        <a:latin typeface="+mn-lt"/>
        <a:ea typeface="+mn-ea"/>
        <a:cs typeface="+mn-cs"/>
      </a:defRPr>
    </a:lvl3pPr>
    <a:lvl4pPr marL="6324600" algn="l" defTabSz="4216400" rtl="0" eaLnBrk="1" latinLnBrk="0" hangingPunct="1">
      <a:defRPr sz="8300" kern="1200">
        <a:solidFill>
          <a:schemeClr val="tx1"/>
        </a:solidFill>
        <a:latin typeface="+mn-lt"/>
        <a:ea typeface="+mn-ea"/>
        <a:cs typeface="+mn-cs"/>
      </a:defRPr>
    </a:lvl4pPr>
    <a:lvl5pPr marL="8432800" algn="l" defTabSz="4216400" rtl="0" eaLnBrk="1" latinLnBrk="0" hangingPunct="1">
      <a:defRPr sz="8300" kern="1200">
        <a:solidFill>
          <a:schemeClr val="tx1"/>
        </a:solidFill>
        <a:latin typeface="+mn-lt"/>
        <a:ea typeface="+mn-ea"/>
        <a:cs typeface="+mn-cs"/>
      </a:defRPr>
    </a:lvl5pPr>
    <a:lvl6pPr marL="10541000" algn="l" defTabSz="4216400" rtl="0" eaLnBrk="1" latinLnBrk="0" hangingPunct="1">
      <a:defRPr sz="8300" kern="1200">
        <a:solidFill>
          <a:schemeClr val="tx1"/>
        </a:solidFill>
        <a:latin typeface="+mn-lt"/>
        <a:ea typeface="+mn-ea"/>
        <a:cs typeface="+mn-cs"/>
      </a:defRPr>
    </a:lvl6pPr>
    <a:lvl7pPr marL="12648565" algn="l" defTabSz="4216400" rtl="0" eaLnBrk="1" latinLnBrk="0" hangingPunct="1">
      <a:defRPr sz="8300" kern="1200">
        <a:solidFill>
          <a:schemeClr val="tx1"/>
        </a:solidFill>
        <a:latin typeface="+mn-lt"/>
        <a:ea typeface="+mn-ea"/>
        <a:cs typeface="+mn-cs"/>
      </a:defRPr>
    </a:lvl7pPr>
    <a:lvl8pPr marL="14756765" algn="l" defTabSz="4216400" rtl="0" eaLnBrk="1" latinLnBrk="0" hangingPunct="1">
      <a:defRPr sz="8300" kern="1200">
        <a:solidFill>
          <a:schemeClr val="tx1"/>
        </a:solidFill>
        <a:latin typeface="+mn-lt"/>
        <a:ea typeface="+mn-ea"/>
        <a:cs typeface="+mn-cs"/>
      </a:defRPr>
    </a:lvl8pPr>
    <a:lvl9pPr marL="16864965" algn="l" defTabSz="4216400" rtl="0" eaLnBrk="1" latinLnBrk="0" hangingPunct="1">
      <a:defRPr sz="8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63"/>
    <p:restoredTop sz="94617"/>
  </p:normalViewPr>
  <p:slideViewPr>
    <p:cSldViewPr snapToGrid="0" snapToObjects="1">
      <p:cViewPr varScale="1">
        <p:scale>
          <a:sx n="22" d="100"/>
          <a:sy n="22" d="100"/>
        </p:scale>
        <p:origin x="715" y="6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489972" y="3888520"/>
            <a:ext cx="32939831" cy="8272039"/>
          </a:xfrm>
        </p:spPr>
        <p:txBody>
          <a:bodyPr anchor="b"/>
          <a:lstStyle>
            <a:lvl1pPr algn="ctr">
              <a:defRPr sz="20790"/>
            </a:lvl1pPr>
          </a:lstStyle>
          <a:p>
            <a:r>
              <a:rPr lang="it-IT"/>
              <a:t>Fare clic per modificare lo stile del titolo dello schema</a:t>
            </a:r>
            <a:endParaRPr lang="en-US" dirty="0"/>
          </a:p>
        </p:txBody>
      </p:sp>
      <p:sp>
        <p:nvSpPr>
          <p:cNvPr id="3" name="Subtitle 2"/>
          <p:cNvSpPr>
            <a:spLocks noGrp="1"/>
          </p:cNvSpPr>
          <p:nvPr>
            <p:ph type="subTitle" idx="1" hasCustomPrompt="1"/>
          </p:nvPr>
        </p:nvSpPr>
        <p:spPr>
          <a:xfrm>
            <a:off x="5489972" y="12479561"/>
            <a:ext cx="32939831" cy="5736526"/>
          </a:xfrm>
        </p:spPr>
        <p:txBody>
          <a:bodyPr/>
          <a:lstStyle>
            <a:lvl1pPr marL="0" indent="0" algn="ctr">
              <a:buNone/>
              <a:defRPr sz="8315"/>
            </a:lvl1pPr>
            <a:lvl2pPr marL="1584325" indent="0" algn="ctr">
              <a:buNone/>
              <a:defRPr sz="6930"/>
            </a:lvl2pPr>
            <a:lvl3pPr marL="3168015" indent="0" algn="ctr">
              <a:buNone/>
              <a:defRPr sz="6235"/>
            </a:lvl3pPr>
            <a:lvl4pPr marL="4752340" indent="0" algn="ctr">
              <a:buNone/>
              <a:defRPr sz="5545"/>
            </a:lvl4pPr>
            <a:lvl5pPr marL="6336030" indent="0" algn="ctr">
              <a:buNone/>
              <a:defRPr sz="5545"/>
            </a:lvl5pPr>
            <a:lvl6pPr marL="7920355" indent="0" algn="ctr">
              <a:buNone/>
              <a:defRPr sz="5545"/>
            </a:lvl6pPr>
            <a:lvl7pPr marL="9504045" indent="0" algn="ctr">
              <a:buNone/>
              <a:defRPr sz="5545"/>
            </a:lvl7pPr>
            <a:lvl8pPr marL="11088370" indent="0" algn="ctr">
              <a:buNone/>
              <a:defRPr sz="5545"/>
            </a:lvl8pPr>
            <a:lvl9pPr marL="12672060" indent="0" algn="ctr">
              <a:buNone/>
              <a:defRPr sz="5545"/>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B1B49A2-50A4-A947-A20F-08D5FCCD2D46}" type="datetimeFigureOut">
              <a:rPr lang="it-IT" smtClean="0"/>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hasCustomPrompt="1"/>
          </p:nvPr>
        </p:nvSpPr>
        <p:spPr/>
        <p:txBody>
          <a:bodyPr vert="eaVert"/>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dirty="0"/>
          </a:p>
        </p:txBody>
      </p:sp>
      <p:sp>
        <p:nvSpPr>
          <p:cNvPr id="4" name="Date Placeholder 3"/>
          <p:cNvSpPr>
            <a:spLocks noGrp="1"/>
          </p:cNvSpPr>
          <p:nvPr>
            <p:ph type="dt" sz="half" idx="10"/>
          </p:nvPr>
        </p:nvSpPr>
        <p:spPr/>
        <p:txBody>
          <a:bodyPr/>
          <a:lstStyle/>
          <a:p>
            <a:fld id="{4B1B49A2-50A4-A947-A20F-08D5FCCD2D46}" type="datetimeFigureOut">
              <a:rPr lang="it-IT" smtClean="0"/>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31430089" y="1265006"/>
            <a:ext cx="9470201" cy="20135597"/>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hasCustomPrompt="1"/>
          </p:nvPr>
        </p:nvSpPr>
        <p:spPr>
          <a:xfrm>
            <a:off x="3019485" y="1265006"/>
            <a:ext cx="27861607" cy="20135597"/>
          </a:xfrm>
        </p:spPr>
        <p:txBody>
          <a:bodyPr vert="eaVert"/>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dirty="0"/>
          </a:p>
        </p:txBody>
      </p:sp>
      <p:sp>
        <p:nvSpPr>
          <p:cNvPr id="4" name="Date Placeholder 3"/>
          <p:cNvSpPr>
            <a:spLocks noGrp="1"/>
          </p:cNvSpPr>
          <p:nvPr>
            <p:ph type="dt" sz="half" idx="10"/>
          </p:nvPr>
        </p:nvSpPr>
        <p:spPr/>
        <p:txBody>
          <a:bodyPr/>
          <a:lstStyle/>
          <a:p>
            <a:fld id="{4B1B49A2-50A4-A947-A20F-08D5FCCD2D46}" type="datetimeFigureOut">
              <a:rPr lang="it-IT" smtClean="0"/>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 dello schema</a:t>
            </a:r>
            <a:endParaRPr lang="en-US" dirty="0"/>
          </a:p>
        </p:txBody>
      </p:sp>
      <p:sp>
        <p:nvSpPr>
          <p:cNvPr id="3" name="Content Placeholder 2"/>
          <p:cNvSpPr>
            <a:spLocks noGrp="1"/>
          </p:cNvSpPr>
          <p:nvPr>
            <p:ph idx="1" hasCustomPrompt="1"/>
          </p:nvPr>
        </p:nvSpPr>
        <p:spPr/>
        <p:txBody>
          <a:bodyPr/>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dirty="0"/>
          </a:p>
        </p:txBody>
      </p:sp>
      <p:sp>
        <p:nvSpPr>
          <p:cNvPr id="4" name="Date Placeholder 3"/>
          <p:cNvSpPr>
            <a:spLocks noGrp="1"/>
          </p:cNvSpPr>
          <p:nvPr>
            <p:ph type="dt" sz="half" idx="10"/>
          </p:nvPr>
        </p:nvSpPr>
        <p:spPr/>
        <p:txBody>
          <a:bodyPr/>
          <a:lstStyle/>
          <a:p>
            <a:fld id="{4B1B49A2-50A4-A947-A20F-08D5FCCD2D46}" type="datetimeFigureOut">
              <a:rPr lang="it-IT" smtClean="0"/>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96610" y="5923532"/>
            <a:ext cx="37880806" cy="9883545"/>
          </a:xfrm>
        </p:spPr>
        <p:txBody>
          <a:bodyPr anchor="b"/>
          <a:lstStyle>
            <a:lvl1pPr>
              <a:defRPr sz="20790"/>
            </a:lvl1pPr>
          </a:lstStyle>
          <a:p>
            <a:r>
              <a:rPr lang="it-IT"/>
              <a:t>Fare clic per modificare lo stile del titolo dello schema</a:t>
            </a:r>
            <a:endParaRPr lang="en-US" dirty="0"/>
          </a:p>
        </p:txBody>
      </p:sp>
      <p:sp>
        <p:nvSpPr>
          <p:cNvPr id="3" name="Text Placeholder 2"/>
          <p:cNvSpPr>
            <a:spLocks noGrp="1"/>
          </p:cNvSpPr>
          <p:nvPr>
            <p:ph type="body" idx="1" hasCustomPrompt="1"/>
          </p:nvPr>
        </p:nvSpPr>
        <p:spPr>
          <a:xfrm>
            <a:off x="2996610" y="15900579"/>
            <a:ext cx="37880806" cy="5197523"/>
          </a:xfrm>
        </p:spPr>
        <p:txBody>
          <a:bodyPr/>
          <a:lstStyle>
            <a:lvl1pPr marL="0" indent="0">
              <a:buNone/>
              <a:defRPr sz="8315">
                <a:solidFill>
                  <a:schemeClr val="tx1">
                    <a:tint val="75000"/>
                  </a:schemeClr>
                </a:solidFill>
              </a:defRPr>
            </a:lvl1pPr>
            <a:lvl2pPr marL="1584325" indent="0">
              <a:buNone/>
              <a:defRPr sz="6930">
                <a:solidFill>
                  <a:schemeClr val="tx1">
                    <a:tint val="75000"/>
                  </a:schemeClr>
                </a:solidFill>
              </a:defRPr>
            </a:lvl2pPr>
            <a:lvl3pPr marL="3168015" indent="0">
              <a:buNone/>
              <a:defRPr sz="6235">
                <a:solidFill>
                  <a:schemeClr val="tx1">
                    <a:tint val="75000"/>
                  </a:schemeClr>
                </a:solidFill>
              </a:defRPr>
            </a:lvl3pPr>
            <a:lvl4pPr marL="4752340" indent="0">
              <a:buNone/>
              <a:defRPr sz="5545">
                <a:solidFill>
                  <a:schemeClr val="tx1">
                    <a:tint val="75000"/>
                  </a:schemeClr>
                </a:solidFill>
              </a:defRPr>
            </a:lvl4pPr>
            <a:lvl5pPr marL="6336030" indent="0">
              <a:buNone/>
              <a:defRPr sz="5545">
                <a:solidFill>
                  <a:schemeClr val="tx1">
                    <a:tint val="75000"/>
                  </a:schemeClr>
                </a:solidFill>
              </a:defRPr>
            </a:lvl5pPr>
            <a:lvl6pPr marL="7920355" indent="0">
              <a:buNone/>
              <a:defRPr sz="5545">
                <a:solidFill>
                  <a:schemeClr val="tx1">
                    <a:tint val="75000"/>
                  </a:schemeClr>
                </a:solidFill>
              </a:defRPr>
            </a:lvl6pPr>
            <a:lvl7pPr marL="9504045" indent="0">
              <a:buNone/>
              <a:defRPr sz="5545">
                <a:solidFill>
                  <a:schemeClr val="tx1">
                    <a:tint val="75000"/>
                  </a:schemeClr>
                </a:solidFill>
              </a:defRPr>
            </a:lvl7pPr>
            <a:lvl8pPr marL="11088370" indent="0">
              <a:buNone/>
              <a:defRPr sz="5545">
                <a:solidFill>
                  <a:schemeClr val="tx1">
                    <a:tint val="75000"/>
                  </a:schemeClr>
                </a:solidFill>
              </a:defRPr>
            </a:lvl8pPr>
            <a:lvl9pPr marL="12672060" indent="0">
              <a:buNone/>
              <a:defRPr sz="5545">
                <a:solidFill>
                  <a:schemeClr val="tx1">
                    <a:tint val="75000"/>
                  </a:schemeClr>
                </a:solidFill>
              </a:defRPr>
            </a:lvl9pPr>
          </a:lstStyle>
          <a:p>
            <a:pPr lvl="0"/>
            <a:r>
              <a:rPr lang="it-IT"/>
              <a:t>Fare clic per modificare gli stili del testo dello schema</a:t>
            </a:r>
            <a:endParaRPr lang="it-IT"/>
          </a:p>
        </p:txBody>
      </p:sp>
      <p:sp>
        <p:nvSpPr>
          <p:cNvPr id="4" name="Date Placeholder 3"/>
          <p:cNvSpPr>
            <a:spLocks noGrp="1"/>
          </p:cNvSpPr>
          <p:nvPr>
            <p:ph type="dt" sz="half" idx="10"/>
          </p:nvPr>
        </p:nvSpPr>
        <p:spPr/>
        <p:txBody>
          <a:bodyPr/>
          <a:lstStyle/>
          <a:p>
            <a:fld id="{4B1B49A2-50A4-A947-A20F-08D5FCCD2D46}" type="datetimeFigureOut">
              <a:rPr lang="it-IT" smtClean="0"/>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hasCustomPrompt="1"/>
          </p:nvPr>
        </p:nvSpPr>
        <p:spPr>
          <a:xfrm>
            <a:off x="3019485" y="6325030"/>
            <a:ext cx="18665904" cy="15075573"/>
          </a:xfrm>
        </p:spPr>
        <p:txBody>
          <a:bodyPr/>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dirty="0"/>
          </a:p>
        </p:txBody>
      </p:sp>
      <p:sp>
        <p:nvSpPr>
          <p:cNvPr id="4" name="Content Placeholder 3"/>
          <p:cNvSpPr>
            <a:spLocks noGrp="1"/>
          </p:cNvSpPr>
          <p:nvPr>
            <p:ph sz="half" idx="2" hasCustomPrompt="1"/>
          </p:nvPr>
        </p:nvSpPr>
        <p:spPr>
          <a:xfrm>
            <a:off x="22234386" y="6325030"/>
            <a:ext cx="18665904" cy="15075573"/>
          </a:xfrm>
        </p:spPr>
        <p:txBody>
          <a:bodyPr/>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dirty="0"/>
          </a:p>
        </p:txBody>
      </p:sp>
      <p:sp>
        <p:nvSpPr>
          <p:cNvPr id="5" name="Date Placeholder 4"/>
          <p:cNvSpPr>
            <a:spLocks noGrp="1"/>
          </p:cNvSpPr>
          <p:nvPr>
            <p:ph type="dt" sz="half" idx="10"/>
          </p:nvPr>
        </p:nvSpPr>
        <p:spPr/>
        <p:txBody>
          <a:bodyPr/>
          <a:lstStyle/>
          <a:p>
            <a:fld id="{4B1B49A2-50A4-A947-A20F-08D5FCCD2D46}" type="datetimeFigureOut">
              <a:rPr lang="it-IT" smtClean="0"/>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5205" y="1265008"/>
            <a:ext cx="37880806" cy="4592524"/>
          </a:xfrm>
        </p:spPr>
        <p:txBody>
          <a:bodyPr/>
          <a:lstStyle/>
          <a:p>
            <a:r>
              <a:rPr lang="it-IT"/>
              <a:t>Fare clic per modificare lo stile del titolo dello schema</a:t>
            </a:r>
            <a:endParaRPr lang="en-US" dirty="0"/>
          </a:p>
        </p:txBody>
      </p:sp>
      <p:sp>
        <p:nvSpPr>
          <p:cNvPr id="3" name="Text Placeholder 2"/>
          <p:cNvSpPr>
            <a:spLocks noGrp="1"/>
          </p:cNvSpPr>
          <p:nvPr>
            <p:ph type="body" idx="1" hasCustomPrompt="1"/>
          </p:nvPr>
        </p:nvSpPr>
        <p:spPr>
          <a:xfrm>
            <a:off x="3025207" y="5824529"/>
            <a:ext cx="18580122" cy="2854512"/>
          </a:xfrm>
        </p:spPr>
        <p:txBody>
          <a:bodyPr anchor="b"/>
          <a:lstStyle>
            <a:lvl1pPr marL="0" indent="0">
              <a:buNone/>
              <a:defRPr sz="8315" b="1"/>
            </a:lvl1pPr>
            <a:lvl2pPr marL="1584325" indent="0">
              <a:buNone/>
              <a:defRPr sz="6930" b="1"/>
            </a:lvl2pPr>
            <a:lvl3pPr marL="3168015" indent="0">
              <a:buNone/>
              <a:defRPr sz="6235" b="1"/>
            </a:lvl3pPr>
            <a:lvl4pPr marL="4752340" indent="0">
              <a:buNone/>
              <a:defRPr sz="5545" b="1"/>
            </a:lvl4pPr>
            <a:lvl5pPr marL="6336030" indent="0">
              <a:buNone/>
              <a:defRPr sz="5545" b="1"/>
            </a:lvl5pPr>
            <a:lvl6pPr marL="7920355" indent="0">
              <a:buNone/>
              <a:defRPr sz="5545" b="1"/>
            </a:lvl6pPr>
            <a:lvl7pPr marL="9504045" indent="0">
              <a:buNone/>
              <a:defRPr sz="5545" b="1"/>
            </a:lvl7pPr>
            <a:lvl8pPr marL="11088370" indent="0">
              <a:buNone/>
              <a:defRPr sz="5545" b="1"/>
            </a:lvl8pPr>
            <a:lvl9pPr marL="12672060" indent="0">
              <a:buNone/>
              <a:defRPr sz="5545" b="1"/>
            </a:lvl9pPr>
          </a:lstStyle>
          <a:p>
            <a:pPr lvl="0"/>
            <a:r>
              <a:rPr lang="it-IT"/>
              <a:t>Fare clic per modificare gli stili del testo dello schema</a:t>
            </a:r>
            <a:endParaRPr lang="it-IT"/>
          </a:p>
        </p:txBody>
      </p:sp>
      <p:sp>
        <p:nvSpPr>
          <p:cNvPr id="4" name="Content Placeholder 3"/>
          <p:cNvSpPr>
            <a:spLocks noGrp="1"/>
          </p:cNvSpPr>
          <p:nvPr>
            <p:ph sz="half" idx="2" hasCustomPrompt="1"/>
          </p:nvPr>
        </p:nvSpPr>
        <p:spPr>
          <a:xfrm>
            <a:off x="3025207" y="8679041"/>
            <a:ext cx="18580122" cy="12765562"/>
          </a:xfrm>
        </p:spPr>
        <p:txBody>
          <a:bodyPr/>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dirty="0"/>
          </a:p>
        </p:txBody>
      </p:sp>
      <p:sp>
        <p:nvSpPr>
          <p:cNvPr id="5" name="Text Placeholder 4"/>
          <p:cNvSpPr>
            <a:spLocks noGrp="1"/>
          </p:cNvSpPr>
          <p:nvPr>
            <p:ph type="body" sz="quarter" idx="3" hasCustomPrompt="1"/>
          </p:nvPr>
        </p:nvSpPr>
        <p:spPr>
          <a:xfrm>
            <a:off x="22234386" y="5824529"/>
            <a:ext cx="18671625" cy="2854512"/>
          </a:xfrm>
        </p:spPr>
        <p:txBody>
          <a:bodyPr anchor="b"/>
          <a:lstStyle>
            <a:lvl1pPr marL="0" indent="0">
              <a:buNone/>
              <a:defRPr sz="8315" b="1"/>
            </a:lvl1pPr>
            <a:lvl2pPr marL="1584325" indent="0">
              <a:buNone/>
              <a:defRPr sz="6930" b="1"/>
            </a:lvl2pPr>
            <a:lvl3pPr marL="3168015" indent="0">
              <a:buNone/>
              <a:defRPr sz="6235" b="1"/>
            </a:lvl3pPr>
            <a:lvl4pPr marL="4752340" indent="0">
              <a:buNone/>
              <a:defRPr sz="5545" b="1"/>
            </a:lvl4pPr>
            <a:lvl5pPr marL="6336030" indent="0">
              <a:buNone/>
              <a:defRPr sz="5545" b="1"/>
            </a:lvl5pPr>
            <a:lvl6pPr marL="7920355" indent="0">
              <a:buNone/>
              <a:defRPr sz="5545" b="1"/>
            </a:lvl6pPr>
            <a:lvl7pPr marL="9504045" indent="0">
              <a:buNone/>
              <a:defRPr sz="5545" b="1"/>
            </a:lvl7pPr>
            <a:lvl8pPr marL="11088370" indent="0">
              <a:buNone/>
              <a:defRPr sz="5545" b="1"/>
            </a:lvl8pPr>
            <a:lvl9pPr marL="12672060" indent="0">
              <a:buNone/>
              <a:defRPr sz="5545" b="1"/>
            </a:lvl9pPr>
          </a:lstStyle>
          <a:p>
            <a:pPr lvl="0"/>
            <a:r>
              <a:rPr lang="it-IT"/>
              <a:t>Fare clic per modificare gli stili del testo dello schema</a:t>
            </a:r>
            <a:endParaRPr lang="it-IT"/>
          </a:p>
        </p:txBody>
      </p:sp>
      <p:sp>
        <p:nvSpPr>
          <p:cNvPr id="6" name="Content Placeholder 5"/>
          <p:cNvSpPr>
            <a:spLocks noGrp="1"/>
          </p:cNvSpPr>
          <p:nvPr>
            <p:ph sz="quarter" idx="4" hasCustomPrompt="1"/>
          </p:nvPr>
        </p:nvSpPr>
        <p:spPr>
          <a:xfrm>
            <a:off x="22234386" y="8679041"/>
            <a:ext cx="18671625" cy="12765562"/>
          </a:xfrm>
        </p:spPr>
        <p:txBody>
          <a:bodyPr/>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dirty="0"/>
          </a:p>
        </p:txBody>
      </p:sp>
      <p:sp>
        <p:nvSpPr>
          <p:cNvPr id="7" name="Date Placeholder 6"/>
          <p:cNvSpPr>
            <a:spLocks noGrp="1"/>
          </p:cNvSpPr>
          <p:nvPr>
            <p:ph type="dt" sz="half" idx="10"/>
          </p:nvPr>
        </p:nvSpPr>
        <p:spPr/>
        <p:txBody>
          <a:bodyPr/>
          <a:lstStyle/>
          <a:p>
            <a:fld id="{4B1B49A2-50A4-A947-A20F-08D5FCCD2D46}" type="datetimeFigureOut">
              <a:rPr lang="it-IT" smtClean="0"/>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B1B49A2-50A4-A947-A20F-08D5FCCD2D46}" type="datetimeFigureOut">
              <a:rPr lang="it-IT" smtClean="0"/>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B49A2-50A4-A947-A20F-08D5FCCD2D46}" type="datetimeFigureOut">
              <a:rPr lang="it-IT" smtClean="0"/>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5207" y="1584008"/>
            <a:ext cx="14165269" cy="5544026"/>
          </a:xfrm>
        </p:spPr>
        <p:txBody>
          <a:bodyPr anchor="b"/>
          <a:lstStyle>
            <a:lvl1pPr>
              <a:defRPr sz="11085"/>
            </a:lvl1pPr>
          </a:lstStyle>
          <a:p>
            <a:r>
              <a:rPr lang="it-IT"/>
              <a:t>Fare clic per modificare lo stile del titolo dello schema</a:t>
            </a:r>
            <a:endParaRPr lang="en-US" dirty="0"/>
          </a:p>
        </p:txBody>
      </p:sp>
      <p:sp>
        <p:nvSpPr>
          <p:cNvPr id="3" name="Content Placeholder 2"/>
          <p:cNvSpPr>
            <a:spLocks noGrp="1"/>
          </p:cNvSpPr>
          <p:nvPr>
            <p:ph idx="1" hasCustomPrompt="1"/>
          </p:nvPr>
        </p:nvSpPr>
        <p:spPr>
          <a:xfrm>
            <a:off x="18671625" y="3421018"/>
            <a:ext cx="22234386" cy="16885080"/>
          </a:xfrm>
        </p:spPr>
        <p:txBody>
          <a:bodyPr/>
          <a:lstStyle>
            <a:lvl1pPr>
              <a:defRPr sz="11085"/>
            </a:lvl1pPr>
            <a:lvl2pPr>
              <a:defRPr sz="9700"/>
            </a:lvl2pPr>
            <a:lvl3pPr>
              <a:defRPr sz="8315"/>
            </a:lvl3pPr>
            <a:lvl4pPr>
              <a:defRPr sz="6930"/>
            </a:lvl4pPr>
            <a:lvl5pPr>
              <a:defRPr sz="6930"/>
            </a:lvl5pPr>
            <a:lvl6pPr>
              <a:defRPr sz="6930"/>
            </a:lvl6pPr>
            <a:lvl7pPr>
              <a:defRPr sz="6930"/>
            </a:lvl7pPr>
            <a:lvl8pPr>
              <a:defRPr sz="6930"/>
            </a:lvl8pPr>
            <a:lvl9pPr>
              <a:defRPr sz="6930"/>
            </a:lvl9pPr>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dirty="0"/>
          </a:p>
        </p:txBody>
      </p:sp>
      <p:sp>
        <p:nvSpPr>
          <p:cNvPr id="4" name="Text Placeholder 3"/>
          <p:cNvSpPr>
            <a:spLocks noGrp="1"/>
          </p:cNvSpPr>
          <p:nvPr>
            <p:ph type="body" sz="half" idx="2" hasCustomPrompt="1"/>
          </p:nvPr>
        </p:nvSpPr>
        <p:spPr>
          <a:xfrm>
            <a:off x="3025207" y="7128034"/>
            <a:ext cx="14165269" cy="13205565"/>
          </a:xfrm>
        </p:spPr>
        <p:txBody>
          <a:bodyPr/>
          <a:lstStyle>
            <a:lvl1pPr marL="0" indent="0">
              <a:buNone/>
              <a:defRPr sz="5545"/>
            </a:lvl1pPr>
            <a:lvl2pPr marL="1584325" indent="0">
              <a:buNone/>
              <a:defRPr sz="4850"/>
            </a:lvl2pPr>
            <a:lvl3pPr marL="3168015" indent="0">
              <a:buNone/>
              <a:defRPr sz="4160"/>
            </a:lvl3pPr>
            <a:lvl4pPr marL="4752340" indent="0">
              <a:buNone/>
              <a:defRPr sz="3465"/>
            </a:lvl4pPr>
            <a:lvl5pPr marL="6336030" indent="0">
              <a:buNone/>
              <a:defRPr sz="3465"/>
            </a:lvl5pPr>
            <a:lvl6pPr marL="7920355" indent="0">
              <a:buNone/>
              <a:defRPr sz="3465"/>
            </a:lvl6pPr>
            <a:lvl7pPr marL="9504045" indent="0">
              <a:buNone/>
              <a:defRPr sz="3465"/>
            </a:lvl7pPr>
            <a:lvl8pPr marL="11088370" indent="0">
              <a:buNone/>
              <a:defRPr sz="3465"/>
            </a:lvl8pPr>
            <a:lvl9pPr marL="12672060" indent="0">
              <a:buNone/>
              <a:defRPr sz="3465"/>
            </a:lvl9pPr>
          </a:lstStyle>
          <a:p>
            <a:pPr lvl="0"/>
            <a:r>
              <a:rPr lang="it-IT"/>
              <a:t>Fare clic per modificare gli stili del testo dello schema</a:t>
            </a:r>
            <a:endParaRPr lang="it-IT"/>
          </a:p>
        </p:txBody>
      </p:sp>
      <p:sp>
        <p:nvSpPr>
          <p:cNvPr id="5" name="Date Placeholder 4"/>
          <p:cNvSpPr>
            <a:spLocks noGrp="1"/>
          </p:cNvSpPr>
          <p:nvPr>
            <p:ph type="dt" sz="half" idx="10"/>
          </p:nvPr>
        </p:nvSpPr>
        <p:spPr/>
        <p:txBody>
          <a:bodyPr/>
          <a:lstStyle/>
          <a:p>
            <a:fld id="{4B1B49A2-50A4-A947-A20F-08D5FCCD2D46}" type="datetimeFigureOut">
              <a:rPr lang="it-IT" smtClean="0"/>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5207" y="1584008"/>
            <a:ext cx="14165269" cy="5544026"/>
          </a:xfrm>
        </p:spPr>
        <p:txBody>
          <a:bodyPr anchor="b"/>
          <a:lstStyle>
            <a:lvl1pPr>
              <a:defRPr sz="11085"/>
            </a:lvl1pPr>
          </a:lstStyle>
          <a:p>
            <a:r>
              <a:rPr lang="it-IT"/>
              <a:t>Fare clic per modificare lo stile del titolo dello schema</a:t>
            </a:r>
            <a:endParaRPr lang="en-US" dirty="0"/>
          </a:p>
        </p:txBody>
      </p:sp>
      <p:sp>
        <p:nvSpPr>
          <p:cNvPr id="3" name="Picture Placeholder 2"/>
          <p:cNvSpPr>
            <a:spLocks noGrp="1" noChangeAspect="1"/>
          </p:cNvSpPr>
          <p:nvPr>
            <p:ph type="pic" idx="1" hasCustomPrompt="1"/>
          </p:nvPr>
        </p:nvSpPr>
        <p:spPr>
          <a:xfrm>
            <a:off x="18671625" y="3421018"/>
            <a:ext cx="22234386" cy="16885080"/>
          </a:xfrm>
        </p:spPr>
        <p:txBody>
          <a:bodyPr anchor="t"/>
          <a:lstStyle>
            <a:lvl1pPr marL="0" indent="0">
              <a:buNone/>
              <a:defRPr sz="11085"/>
            </a:lvl1pPr>
            <a:lvl2pPr marL="1584325" indent="0">
              <a:buNone/>
              <a:defRPr sz="9700"/>
            </a:lvl2pPr>
            <a:lvl3pPr marL="3168015" indent="0">
              <a:buNone/>
              <a:defRPr sz="8315"/>
            </a:lvl3pPr>
            <a:lvl4pPr marL="4752340" indent="0">
              <a:buNone/>
              <a:defRPr sz="6930"/>
            </a:lvl4pPr>
            <a:lvl5pPr marL="6336030" indent="0">
              <a:buNone/>
              <a:defRPr sz="6930"/>
            </a:lvl5pPr>
            <a:lvl6pPr marL="7920355" indent="0">
              <a:buNone/>
              <a:defRPr sz="6930"/>
            </a:lvl6pPr>
            <a:lvl7pPr marL="9504045" indent="0">
              <a:buNone/>
              <a:defRPr sz="6930"/>
            </a:lvl7pPr>
            <a:lvl8pPr marL="11088370" indent="0">
              <a:buNone/>
              <a:defRPr sz="6930"/>
            </a:lvl8pPr>
            <a:lvl9pPr marL="12672060" indent="0">
              <a:buNone/>
              <a:defRPr sz="6930"/>
            </a:lvl9pPr>
          </a:lstStyle>
          <a:p>
            <a:r>
              <a:rPr lang="it-IT"/>
              <a:t>Trascinare l'immagine su un segnaposto o fare clic sull'icona per aggiungerla</a:t>
            </a:r>
            <a:endParaRPr lang="en-US" dirty="0"/>
          </a:p>
        </p:txBody>
      </p:sp>
      <p:sp>
        <p:nvSpPr>
          <p:cNvPr id="4" name="Text Placeholder 3"/>
          <p:cNvSpPr>
            <a:spLocks noGrp="1"/>
          </p:cNvSpPr>
          <p:nvPr>
            <p:ph type="body" sz="half" idx="2" hasCustomPrompt="1"/>
          </p:nvPr>
        </p:nvSpPr>
        <p:spPr>
          <a:xfrm>
            <a:off x="3025207" y="7128034"/>
            <a:ext cx="14165269" cy="13205565"/>
          </a:xfrm>
        </p:spPr>
        <p:txBody>
          <a:bodyPr/>
          <a:lstStyle>
            <a:lvl1pPr marL="0" indent="0">
              <a:buNone/>
              <a:defRPr sz="5545"/>
            </a:lvl1pPr>
            <a:lvl2pPr marL="1584325" indent="0">
              <a:buNone/>
              <a:defRPr sz="4850"/>
            </a:lvl2pPr>
            <a:lvl3pPr marL="3168015" indent="0">
              <a:buNone/>
              <a:defRPr sz="4160"/>
            </a:lvl3pPr>
            <a:lvl4pPr marL="4752340" indent="0">
              <a:buNone/>
              <a:defRPr sz="3465"/>
            </a:lvl4pPr>
            <a:lvl5pPr marL="6336030" indent="0">
              <a:buNone/>
              <a:defRPr sz="3465"/>
            </a:lvl5pPr>
            <a:lvl6pPr marL="7920355" indent="0">
              <a:buNone/>
              <a:defRPr sz="3465"/>
            </a:lvl6pPr>
            <a:lvl7pPr marL="9504045" indent="0">
              <a:buNone/>
              <a:defRPr sz="3465"/>
            </a:lvl7pPr>
            <a:lvl8pPr marL="11088370" indent="0">
              <a:buNone/>
              <a:defRPr sz="3465"/>
            </a:lvl8pPr>
            <a:lvl9pPr marL="12672060" indent="0">
              <a:buNone/>
              <a:defRPr sz="3465"/>
            </a:lvl9pPr>
          </a:lstStyle>
          <a:p>
            <a:pPr lvl="0"/>
            <a:r>
              <a:rPr lang="it-IT"/>
              <a:t>Fare clic per modificare gli stili del testo dello schema</a:t>
            </a:r>
            <a:endParaRPr lang="it-IT"/>
          </a:p>
        </p:txBody>
      </p:sp>
      <p:sp>
        <p:nvSpPr>
          <p:cNvPr id="5" name="Date Placeholder 4"/>
          <p:cNvSpPr>
            <a:spLocks noGrp="1"/>
          </p:cNvSpPr>
          <p:nvPr>
            <p:ph type="dt" sz="half" idx="10"/>
          </p:nvPr>
        </p:nvSpPr>
        <p:spPr/>
        <p:txBody>
          <a:bodyPr/>
          <a:lstStyle/>
          <a:p>
            <a:fld id="{4B1B49A2-50A4-A947-A20F-08D5FCCD2D46}" type="datetimeFigureOut">
              <a:rPr lang="it-IT" smtClean="0"/>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BC54C96-5863-854B-B345-FCE956E576EF}" type="slidenum">
              <a:rPr lang="it-IT" smtClean="0"/>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9Slide.vn - 2019"/>
          <p:cNvSpPr txBox="1"/>
          <p:nvPr userDrawn="1"/>
        </p:nvSpPr>
        <p:spPr>
          <a:xfrm>
            <a:off x="0" y="-3696125"/>
            <a:ext cx="43919775" cy="1422825"/>
          </a:xfrm>
          <a:prstGeom prst="rect">
            <a:avLst/>
          </a:prstGeom>
          <a:noFill/>
        </p:spPr>
        <p:txBody>
          <a:bodyPr vert="horz" rtlCol="0">
            <a:spAutoFit/>
          </a:bodyPr>
          <a:lstStyle/>
          <a:p>
            <a:pPr algn="ctr"/>
            <a:r>
              <a:rPr lang="en-US" sz="8645">
                <a:solidFill>
                  <a:srgbClr val="CFCFCF"/>
                </a:solidFill>
              </a:rPr>
              <a:t>www.9slide.vn</a:t>
            </a:r>
            <a:endParaRPr lang="en-US" sz="8645">
              <a:solidFill>
                <a:srgbClr val="CFCFCF"/>
              </a:solidFill>
            </a:endParaRPr>
          </a:p>
        </p:txBody>
      </p:sp>
      <p:sp>
        <p:nvSpPr>
          <p:cNvPr id="2" name="Title Placeholder 1"/>
          <p:cNvSpPr>
            <a:spLocks noGrp="1"/>
          </p:cNvSpPr>
          <p:nvPr>
            <p:ph type="title"/>
          </p:nvPr>
        </p:nvSpPr>
        <p:spPr>
          <a:xfrm>
            <a:off x="3019485" y="1265008"/>
            <a:ext cx="37880806" cy="4592524"/>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3019485" y="6325030"/>
            <a:ext cx="37880806" cy="15075573"/>
          </a:xfrm>
          <a:prstGeom prst="rect">
            <a:avLst/>
          </a:prstGeom>
        </p:spPr>
        <p:txBody>
          <a:bodyPr vert="horz" lIns="91440" tIns="45720" rIns="91440" bIns="45720" rtlCol="0">
            <a:normAutofit/>
          </a:bodyPr>
          <a:lstStyle/>
          <a:p>
            <a:pPr lvl="0"/>
            <a:r>
              <a:rPr lang="it-IT"/>
              <a:t>Fare clic per modificare gli stili del testo dello schema</a:t>
            </a:r>
            <a:endParaRPr lang="it-IT"/>
          </a:p>
          <a:p>
            <a:pPr lvl="1"/>
            <a:r>
              <a:rPr lang="it-IT"/>
              <a:t>Secondo livello</a:t>
            </a:r>
            <a:endParaRPr lang="it-IT"/>
          </a:p>
          <a:p>
            <a:pPr lvl="2"/>
            <a:r>
              <a:rPr lang="it-IT"/>
              <a:t>Terzo livello</a:t>
            </a:r>
            <a:endParaRPr lang="it-IT"/>
          </a:p>
          <a:p>
            <a:pPr lvl="3"/>
            <a:r>
              <a:rPr lang="it-IT"/>
              <a:t>Quarto livello</a:t>
            </a:r>
            <a:endParaRPr lang="it-IT"/>
          </a:p>
          <a:p>
            <a:pPr lvl="4"/>
            <a:r>
              <a:rPr lang="it-IT"/>
              <a:t>Quinto livello</a:t>
            </a:r>
            <a:endParaRPr lang="en-US" dirty="0"/>
          </a:p>
        </p:txBody>
      </p:sp>
      <p:sp>
        <p:nvSpPr>
          <p:cNvPr id="4" name="Date Placeholder 3"/>
          <p:cNvSpPr>
            <a:spLocks noGrp="1"/>
          </p:cNvSpPr>
          <p:nvPr>
            <p:ph type="dt" sz="half" idx="2"/>
          </p:nvPr>
        </p:nvSpPr>
        <p:spPr>
          <a:xfrm>
            <a:off x="3019485" y="22022106"/>
            <a:ext cx="9881949" cy="1265006"/>
          </a:xfrm>
          <a:prstGeom prst="rect">
            <a:avLst/>
          </a:prstGeom>
        </p:spPr>
        <p:txBody>
          <a:bodyPr vert="horz" lIns="91440" tIns="45720" rIns="91440" bIns="45720" rtlCol="0" anchor="ctr"/>
          <a:lstStyle>
            <a:lvl1pPr algn="l">
              <a:defRPr sz="4160">
                <a:solidFill>
                  <a:schemeClr val="tx1">
                    <a:tint val="75000"/>
                  </a:schemeClr>
                </a:solidFill>
              </a:defRPr>
            </a:lvl1pPr>
          </a:lstStyle>
          <a:p>
            <a:fld id="{4B1B49A2-50A4-A947-A20F-08D5FCCD2D46}" type="datetimeFigureOut">
              <a:rPr lang="it-IT" smtClean="0"/>
            </a:fld>
            <a:endParaRPr lang="it-IT"/>
          </a:p>
        </p:txBody>
      </p:sp>
      <p:sp>
        <p:nvSpPr>
          <p:cNvPr id="5" name="Footer Placeholder 4"/>
          <p:cNvSpPr>
            <a:spLocks noGrp="1"/>
          </p:cNvSpPr>
          <p:nvPr>
            <p:ph type="ftr" sz="quarter" idx="3"/>
          </p:nvPr>
        </p:nvSpPr>
        <p:spPr>
          <a:xfrm>
            <a:off x="14548426" y="22022106"/>
            <a:ext cx="14822924" cy="1265006"/>
          </a:xfrm>
          <a:prstGeom prst="rect">
            <a:avLst/>
          </a:prstGeom>
        </p:spPr>
        <p:txBody>
          <a:bodyPr vert="horz" lIns="91440" tIns="45720" rIns="91440" bIns="45720" rtlCol="0" anchor="ctr"/>
          <a:lstStyle>
            <a:lvl1pPr algn="ctr">
              <a:defRPr sz="416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31018341" y="22022106"/>
            <a:ext cx="9881949" cy="1265006"/>
          </a:xfrm>
          <a:prstGeom prst="rect">
            <a:avLst/>
          </a:prstGeom>
        </p:spPr>
        <p:txBody>
          <a:bodyPr vert="horz" lIns="91440" tIns="45720" rIns="91440" bIns="45720" rtlCol="0" anchor="ctr"/>
          <a:lstStyle>
            <a:lvl1pPr algn="r">
              <a:defRPr sz="4160">
                <a:solidFill>
                  <a:schemeClr val="tx1">
                    <a:tint val="75000"/>
                  </a:schemeClr>
                </a:solidFill>
              </a:defRPr>
            </a:lvl1pPr>
          </a:lstStyle>
          <a:p>
            <a:fld id="{EBC54C96-5863-854B-B345-FCE956E576EF}" type="slidenum">
              <a:rPr lang="it-IT" smtClean="0"/>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168015" rtl="0" eaLnBrk="1" latinLnBrk="0" hangingPunct="1">
        <a:lnSpc>
          <a:spcPct val="90000"/>
        </a:lnSpc>
        <a:spcBef>
          <a:spcPct val="0"/>
        </a:spcBef>
        <a:buNone/>
        <a:defRPr sz="15245" kern="1200">
          <a:solidFill>
            <a:schemeClr val="tx1"/>
          </a:solidFill>
          <a:latin typeface="+mj-lt"/>
          <a:ea typeface="+mj-ea"/>
          <a:cs typeface="+mj-cs"/>
        </a:defRPr>
      </a:lvl1pPr>
    </p:titleStyle>
    <p:bodyStyle>
      <a:lvl1pPr marL="791845" indent="-791845" algn="l" defTabSz="3168015" rtl="0" eaLnBrk="1" latinLnBrk="0" hangingPunct="1">
        <a:lnSpc>
          <a:spcPct val="90000"/>
        </a:lnSpc>
        <a:spcBef>
          <a:spcPts val="3465"/>
        </a:spcBef>
        <a:buFont typeface="Arial" panose="020B0604020202020204" pitchFamily="34" charset="0"/>
        <a:buChar char="•"/>
        <a:defRPr sz="9700" kern="1200">
          <a:solidFill>
            <a:schemeClr val="tx1"/>
          </a:solidFill>
          <a:latin typeface="+mn-lt"/>
          <a:ea typeface="+mn-ea"/>
          <a:cs typeface="+mn-cs"/>
        </a:defRPr>
      </a:lvl1pPr>
      <a:lvl2pPr marL="2376170" indent="-791845" algn="l" defTabSz="3168015" rtl="0" eaLnBrk="1" latinLnBrk="0" hangingPunct="1">
        <a:lnSpc>
          <a:spcPct val="90000"/>
        </a:lnSpc>
        <a:spcBef>
          <a:spcPts val="1730"/>
        </a:spcBef>
        <a:buFont typeface="Arial" panose="020B0604020202020204" pitchFamily="34" charset="0"/>
        <a:buChar char="•"/>
        <a:defRPr sz="8315" kern="1200">
          <a:solidFill>
            <a:schemeClr val="tx1"/>
          </a:solidFill>
          <a:latin typeface="+mn-lt"/>
          <a:ea typeface="+mn-ea"/>
          <a:cs typeface="+mn-cs"/>
        </a:defRPr>
      </a:lvl2pPr>
      <a:lvl3pPr marL="3959860" indent="-791845" algn="l" defTabSz="3168015" rtl="0" eaLnBrk="1" latinLnBrk="0" hangingPunct="1">
        <a:lnSpc>
          <a:spcPct val="90000"/>
        </a:lnSpc>
        <a:spcBef>
          <a:spcPts val="1730"/>
        </a:spcBef>
        <a:buFont typeface="Arial" panose="020B0604020202020204" pitchFamily="34" charset="0"/>
        <a:buChar char="•"/>
        <a:defRPr sz="6930" kern="1200">
          <a:solidFill>
            <a:schemeClr val="tx1"/>
          </a:solidFill>
          <a:latin typeface="+mn-lt"/>
          <a:ea typeface="+mn-ea"/>
          <a:cs typeface="+mn-cs"/>
        </a:defRPr>
      </a:lvl3pPr>
      <a:lvl4pPr marL="5544185" indent="-791845" algn="l" defTabSz="3168015" rtl="0" eaLnBrk="1" latinLnBrk="0" hangingPunct="1">
        <a:lnSpc>
          <a:spcPct val="90000"/>
        </a:lnSpc>
        <a:spcBef>
          <a:spcPts val="1730"/>
        </a:spcBef>
        <a:buFont typeface="Arial" panose="020B0604020202020204" pitchFamily="34" charset="0"/>
        <a:buChar char="•"/>
        <a:defRPr sz="6235" kern="1200">
          <a:solidFill>
            <a:schemeClr val="tx1"/>
          </a:solidFill>
          <a:latin typeface="+mn-lt"/>
          <a:ea typeface="+mn-ea"/>
          <a:cs typeface="+mn-cs"/>
        </a:defRPr>
      </a:lvl4pPr>
      <a:lvl5pPr marL="7127875" indent="-791845" algn="l" defTabSz="3168015" rtl="0" eaLnBrk="1" latinLnBrk="0" hangingPunct="1">
        <a:lnSpc>
          <a:spcPct val="90000"/>
        </a:lnSpc>
        <a:spcBef>
          <a:spcPts val="1730"/>
        </a:spcBef>
        <a:buFont typeface="Arial" panose="020B0604020202020204" pitchFamily="34" charset="0"/>
        <a:buChar char="•"/>
        <a:defRPr sz="6235" kern="1200">
          <a:solidFill>
            <a:schemeClr val="tx1"/>
          </a:solidFill>
          <a:latin typeface="+mn-lt"/>
          <a:ea typeface="+mn-ea"/>
          <a:cs typeface="+mn-cs"/>
        </a:defRPr>
      </a:lvl5pPr>
      <a:lvl6pPr marL="8712200" indent="-791845" algn="l" defTabSz="3168015" rtl="0" eaLnBrk="1" latinLnBrk="0" hangingPunct="1">
        <a:lnSpc>
          <a:spcPct val="90000"/>
        </a:lnSpc>
        <a:spcBef>
          <a:spcPts val="1730"/>
        </a:spcBef>
        <a:buFont typeface="Arial" panose="020B0604020202020204" pitchFamily="34" charset="0"/>
        <a:buChar char="•"/>
        <a:defRPr sz="6235" kern="1200">
          <a:solidFill>
            <a:schemeClr val="tx1"/>
          </a:solidFill>
          <a:latin typeface="+mn-lt"/>
          <a:ea typeface="+mn-ea"/>
          <a:cs typeface="+mn-cs"/>
        </a:defRPr>
      </a:lvl6pPr>
      <a:lvl7pPr marL="10295890" indent="-791845" algn="l" defTabSz="3168015" rtl="0" eaLnBrk="1" latinLnBrk="0" hangingPunct="1">
        <a:lnSpc>
          <a:spcPct val="90000"/>
        </a:lnSpc>
        <a:spcBef>
          <a:spcPts val="1730"/>
        </a:spcBef>
        <a:buFont typeface="Arial" panose="020B0604020202020204" pitchFamily="34" charset="0"/>
        <a:buChar char="•"/>
        <a:defRPr sz="6235" kern="1200">
          <a:solidFill>
            <a:schemeClr val="tx1"/>
          </a:solidFill>
          <a:latin typeface="+mn-lt"/>
          <a:ea typeface="+mn-ea"/>
          <a:cs typeface="+mn-cs"/>
        </a:defRPr>
      </a:lvl7pPr>
      <a:lvl8pPr marL="11880215" indent="-791845" algn="l" defTabSz="3168015" rtl="0" eaLnBrk="1" latinLnBrk="0" hangingPunct="1">
        <a:lnSpc>
          <a:spcPct val="90000"/>
        </a:lnSpc>
        <a:spcBef>
          <a:spcPts val="1730"/>
        </a:spcBef>
        <a:buFont typeface="Arial" panose="020B0604020202020204" pitchFamily="34" charset="0"/>
        <a:buChar char="•"/>
        <a:defRPr sz="6235" kern="1200">
          <a:solidFill>
            <a:schemeClr val="tx1"/>
          </a:solidFill>
          <a:latin typeface="+mn-lt"/>
          <a:ea typeface="+mn-ea"/>
          <a:cs typeface="+mn-cs"/>
        </a:defRPr>
      </a:lvl8pPr>
      <a:lvl9pPr marL="13463905" indent="-791845" algn="l" defTabSz="3168015" rtl="0" eaLnBrk="1" latinLnBrk="0" hangingPunct="1">
        <a:lnSpc>
          <a:spcPct val="90000"/>
        </a:lnSpc>
        <a:spcBef>
          <a:spcPts val="1730"/>
        </a:spcBef>
        <a:buFont typeface="Arial" panose="020B0604020202020204" pitchFamily="34" charset="0"/>
        <a:buChar char="•"/>
        <a:defRPr sz="6235" kern="1200">
          <a:solidFill>
            <a:schemeClr val="tx1"/>
          </a:solidFill>
          <a:latin typeface="+mn-lt"/>
          <a:ea typeface="+mn-ea"/>
          <a:cs typeface="+mn-cs"/>
        </a:defRPr>
      </a:lvl9pPr>
    </p:bodyStyle>
    <p:otherStyle>
      <a:defPPr>
        <a:defRPr lang="en-US"/>
      </a:defPPr>
      <a:lvl1pPr marL="0" algn="l" defTabSz="3168015" rtl="0" eaLnBrk="1" latinLnBrk="0" hangingPunct="1">
        <a:defRPr sz="6235" kern="1200">
          <a:solidFill>
            <a:schemeClr val="tx1"/>
          </a:solidFill>
          <a:latin typeface="+mn-lt"/>
          <a:ea typeface="+mn-ea"/>
          <a:cs typeface="+mn-cs"/>
        </a:defRPr>
      </a:lvl1pPr>
      <a:lvl2pPr marL="1584325" algn="l" defTabSz="3168015" rtl="0" eaLnBrk="1" latinLnBrk="0" hangingPunct="1">
        <a:defRPr sz="6235" kern="1200">
          <a:solidFill>
            <a:schemeClr val="tx1"/>
          </a:solidFill>
          <a:latin typeface="+mn-lt"/>
          <a:ea typeface="+mn-ea"/>
          <a:cs typeface="+mn-cs"/>
        </a:defRPr>
      </a:lvl2pPr>
      <a:lvl3pPr marL="3168015" algn="l" defTabSz="3168015" rtl="0" eaLnBrk="1" latinLnBrk="0" hangingPunct="1">
        <a:defRPr sz="6235" kern="1200">
          <a:solidFill>
            <a:schemeClr val="tx1"/>
          </a:solidFill>
          <a:latin typeface="+mn-lt"/>
          <a:ea typeface="+mn-ea"/>
          <a:cs typeface="+mn-cs"/>
        </a:defRPr>
      </a:lvl3pPr>
      <a:lvl4pPr marL="4752340" algn="l" defTabSz="3168015" rtl="0" eaLnBrk="1" latinLnBrk="0" hangingPunct="1">
        <a:defRPr sz="6235" kern="1200">
          <a:solidFill>
            <a:schemeClr val="tx1"/>
          </a:solidFill>
          <a:latin typeface="+mn-lt"/>
          <a:ea typeface="+mn-ea"/>
          <a:cs typeface="+mn-cs"/>
        </a:defRPr>
      </a:lvl4pPr>
      <a:lvl5pPr marL="6336030" algn="l" defTabSz="3168015" rtl="0" eaLnBrk="1" latinLnBrk="0" hangingPunct="1">
        <a:defRPr sz="6235" kern="1200">
          <a:solidFill>
            <a:schemeClr val="tx1"/>
          </a:solidFill>
          <a:latin typeface="+mn-lt"/>
          <a:ea typeface="+mn-ea"/>
          <a:cs typeface="+mn-cs"/>
        </a:defRPr>
      </a:lvl5pPr>
      <a:lvl6pPr marL="7920355" algn="l" defTabSz="3168015" rtl="0" eaLnBrk="1" latinLnBrk="0" hangingPunct="1">
        <a:defRPr sz="6235" kern="1200">
          <a:solidFill>
            <a:schemeClr val="tx1"/>
          </a:solidFill>
          <a:latin typeface="+mn-lt"/>
          <a:ea typeface="+mn-ea"/>
          <a:cs typeface="+mn-cs"/>
        </a:defRPr>
      </a:lvl6pPr>
      <a:lvl7pPr marL="9504045" algn="l" defTabSz="3168015" rtl="0" eaLnBrk="1" latinLnBrk="0" hangingPunct="1">
        <a:defRPr sz="6235" kern="1200">
          <a:solidFill>
            <a:schemeClr val="tx1"/>
          </a:solidFill>
          <a:latin typeface="+mn-lt"/>
          <a:ea typeface="+mn-ea"/>
          <a:cs typeface="+mn-cs"/>
        </a:defRPr>
      </a:lvl7pPr>
      <a:lvl8pPr marL="11088370" algn="l" defTabSz="3168015" rtl="0" eaLnBrk="1" latinLnBrk="0" hangingPunct="1">
        <a:defRPr sz="6235" kern="1200">
          <a:solidFill>
            <a:schemeClr val="tx1"/>
          </a:solidFill>
          <a:latin typeface="+mn-lt"/>
          <a:ea typeface="+mn-ea"/>
          <a:cs typeface="+mn-cs"/>
        </a:defRPr>
      </a:lvl8pPr>
      <a:lvl9pPr marL="12672060" algn="l" defTabSz="3168015" rtl="0" eaLnBrk="1" latinLnBrk="0" hangingPunct="1">
        <a:defRPr sz="62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hyperlink" Target="mailto:jsba.issatgb@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1" y="228600"/>
            <a:ext cx="43919775" cy="1246495"/>
          </a:xfrm>
          <a:prstGeom prst="rect">
            <a:avLst/>
          </a:prstGeom>
          <a:noFill/>
        </p:spPr>
        <p:txBody>
          <a:bodyPr wrap="square" rtlCol="0">
            <a:spAutoFit/>
          </a:bodyPr>
          <a:lstStyle/>
          <a:p>
            <a:pPr algn="ctr"/>
            <a:r>
              <a:rPr lang="en-US" sz="7500" b="1" dirty="0">
                <a:solidFill>
                  <a:srgbClr val="FF0000"/>
                </a:solidFill>
                <a:latin typeface="Times New Roman" panose="02020603050405020304" charset="0"/>
                <a:ea typeface="Times New Roman" panose="02020603050405020304" charset="0"/>
                <a:cs typeface="Times New Roman" panose="02020603050405020304" charset="0"/>
              </a:rPr>
              <a:t>Paper Title</a:t>
            </a:r>
            <a:endParaRPr lang="en-US" sz="7500" b="1" dirty="0">
              <a:solidFill>
                <a:srgbClr val="FF0000"/>
              </a:solidFill>
              <a:latin typeface="Times New Roman" panose="02020603050405020304" charset="0"/>
              <a:ea typeface="Times New Roman" panose="02020603050405020304" charset="0"/>
              <a:cs typeface="Times New Roman" panose="02020603050405020304" charset="0"/>
            </a:endParaRPr>
          </a:p>
        </p:txBody>
      </p:sp>
      <p:sp>
        <p:nvSpPr>
          <p:cNvPr id="7" name="Rettangolo 6"/>
          <p:cNvSpPr/>
          <p:nvPr/>
        </p:nvSpPr>
        <p:spPr>
          <a:xfrm>
            <a:off x="0" y="1415326"/>
            <a:ext cx="43919774" cy="3323987"/>
          </a:xfrm>
          <a:prstGeom prst="rect">
            <a:avLst/>
          </a:prstGeom>
        </p:spPr>
        <p:txBody>
          <a:bodyPr wrap="square">
            <a:spAutoFit/>
          </a:bodyPr>
          <a:lstStyle/>
          <a:p>
            <a:pPr algn="ctr"/>
            <a:r>
              <a:rPr lang="en-US" sz="5500" b="1" dirty="0">
                <a:latin typeface="Times New Roman" panose="02020603050405020304" charset="0"/>
                <a:ea typeface="Times New Roman" panose="02020603050405020304" charset="0"/>
                <a:cs typeface="Times New Roman" panose="02020603050405020304" charset="0"/>
              </a:rPr>
              <a:t>First A. AUTHOR</a:t>
            </a:r>
            <a:r>
              <a:rPr lang="en-US" sz="5500" b="1" baseline="30000" dirty="0">
                <a:latin typeface="Times New Roman" panose="02020603050405020304" charset="0"/>
                <a:ea typeface="Times New Roman" panose="02020603050405020304" charset="0"/>
                <a:cs typeface="Times New Roman" panose="02020603050405020304" charset="0"/>
              </a:rPr>
              <a:t>1</a:t>
            </a:r>
            <a:r>
              <a:rPr lang="en-US" sz="5500" b="1" dirty="0">
                <a:latin typeface="Times New Roman" panose="02020603050405020304" charset="0"/>
                <a:ea typeface="Times New Roman" panose="02020603050405020304" charset="0"/>
                <a:cs typeface="Times New Roman" panose="02020603050405020304" charset="0"/>
              </a:rPr>
              <a:t>, Second B. AUTHOR</a:t>
            </a:r>
            <a:r>
              <a:rPr lang="en-US" sz="5500" b="1" baseline="30000" dirty="0">
                <a:latin typeface="Times New Roman" panose="02020603050405020304" charset="0"/>
                <a:ea typeface="Times New Roman" panose="02020603050405020304" charset="0"/>
                <a:cs typeface="Times New Roman" panose="02020603050405020304" charset="0"/>
              </a:rPr>
              <a:t>1</a:t>
            </a:r>
            <a:r>
              <a:rPr lang="en-US" sz="5500" b="1" dirty="0">
                <a:latin typeface="Times New Roman" panose="02020603050405020304" charset="0"/>
                <a:ea typeface="Times New Roman" panose="02020603050405020304" charset="0"/>
                <a:cs typeface="Times New Roman" panose="02020603050405020304" charset="0"/>
              </a:rPr>
              <a:t>, and Third C. AUTHOR</a:t>
            </a:r>
            <a:r>
              <a:rPr lang="en-US" sz="5500" b="1" baseline="30000" dirty="0">
                <a:latin typeface="Times New Roman" panose="02020603050405020304" charset="0"/>
                <a:ea typeface="Times New Roman" panose="02020603050405020304" charset="0"/>
                <a:cs typeface="Times New Roman" panose="02020603050405020304" charset="0"/>
              </a:rPr>
              <a:t>2</a:t>
            </a:r>
            <a:r>
              <a:rPr lang="en-US" sz="5500" b="1" dirty="0">
                <a:latin typeface="Times New Roman" panose="02020603050405020304" charset="0"/>
                <a:ea typeface="Times New Roman" panose="02020603050405020304" charset="0"/>
                <a:cs typeface="Times New Roman" panose="02020603050405020304" charset="0"/>
              </a:rPr>
              <a:t>, Member, IEEE</a:t>
            </a:r>
            <a:endParaRPr lang="en-US" sz="5500" b="1" dirty="0">
              <a:latin typeface="Times New Roman" panose="02020603050405020304" charset="0"/>
              <a:ea typeface="Times New Roman" panose="02020603050405020304" charset="0"/>
              <a:cs typeface="Times New Roman" panose="02020603050405020304" charset="0"/>
            </a:endParaRPr>
          </a:p>
          <a:p>
            <a:pPr algn="ctr"/>
            <a:r>
              <a:rPr lang="en-US" sz="5000" baseline="30000" dirty="0">
                <a:latin typeface="Times New Roman" panose="02020603050405020304" charset="0"/>
                <a:ea typeface="Times New Roman" panose="02020603050405020304" charset="0"/>
                <a:cs typeface="Times New Roman" panose="02020603050405020304" charset="0"/>
              </a:rPr>
              <a:t>1</a:t>
            </a:r>
            <a:r>
              <a:rPr lang="en-US" sz="5000" dirty="0">
                <a:latin typeface="Times New Roman" panose="02020603050405020304" charset="0"/>
                <a:ea typeface="Times New Roman" panose="02020603050405020304" charset="0"/>
                <a:cs typeface="Times New Roman" panose="02020603050405020304" charset="0"/>
              </a:rPr>
              <a:t>Company or university, city, state and country</a:t>
            </a:r>
            <a:endParaRPr lang="en-US" sz="5000" dirty="0">
              <a:latin typeface="Times New Roman" panose="02020603050405020304" charset="0"/>
              <a:ea typeface="Times New Roman" panose="02020603050405020304" charset="0"/>
              <a:cs typeface="Times New Roman" panose="02020603050405020304" charset="0"/>
            </a:endParaRPr>
          </a:p>
          <a:p>
            <a:pPr algn="ctr"/>
            <a:r>
              <a:rPr lang="en-US" sz="5000" baseline="30000" dirty="0">
                <a:latin typeface="Times New Roman" panose="02020603050405020304" charset="0"/>
                <a:ea typeface="Times New Roman" panose="02020603050405020304" charset="0"/>
                <a:cs typeface="Times New Roman" panose="02020603050405020304" charset="0"/>
              </a:rPr>
              <a:t>1</a:t>
            </a:r>
            <a:r>
              <a:rPr lang="en-US" sz="5000" dirty="0">
                <a:latin typeface="Times New Roman" panose="02020603050405020304" charset="0"/>
                <a:ea typeface="Times New Roman" panose="02020603050405020304" charset="0"/>
                <a:cs typeface="Times New Roman" panose="02020603050405020304" charset="0"/>
              </a:rPr>
              <a:t>Company or university, city, state and country</a:t>
            </a:r>
            <a:endParaRPr lang="en-US" sz="5000" dirty="0">
              <a:latin typeface="Times New Roman" panose="02020603050405020304" charset="0"/>
              <a:ea typeface="Times New Roman" panose="02020603050405020304" charset="0"/>
              <a:cs typeface="Times New Roman" panose="02020603050405020304" charset="0"/>
            </a:endParaRPr>
          </a:p>
          <a:p>
            <a:pPr algn="ctr"/>
            <a:r>
              <a:rPr lang="en-US" sz="5000" dirty="0">
                <a:latin typeface="Times New Roman" panose="02020603050405020304" charset="0"/>
                <a:ea typeface="Times New Roman" panose="02020603050405020304" charset="0"/>
                <a:cs typeface="Times New Roman" panose="02020603050405020304" charset="0"/>
              </a:rPr>
              <a:t>Contact emails and/or website</a:t>
            </a:r>
            <a:endParaRPr lang="en-US" sz="5000" dirty="0">
              <a:latin typeface="Times New Roman" panose="02020603050405020304" charset="0"/>
              <a:ea typeface="Times New Roman" panose="02020603050405020304" charset="0"/>
              <a:cs typeface="Times New Roman" panose="02020603050405020304" charset="0"/>
            </a:endParaRPr>
          </a:p>
        </p:txBody>
      </p:sp>
      <p:sp>
        <p:nvSpPr>
          <p:cNvPr id="13" name="Rettangolo arrotondato 12"/>
          <p:cNvSpPr/>
          <p:nvPr/>
        </p:nvSpPr>
        <p:spPr>
          <a:xfrm>
            <a:off x="552156" y="5040000"/>
            <a:ext cx="10440000" cy="6840000"/>
          </a:xfrm>
          <a:prstGeom prst="roundRect">
            <a:avLst>
              <a:gd name="adj" fmla="val 5156"/>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360000" rIns="360000" bIns="360000" numCol="1" spcCol="0" rtlCol="0" fromWordArt="0" anchor="t" anchorCtr="0" forceAA="0" compatLnSpc="1">
            <a:noAutofit/>
          </a:bodyPr>
          <a:lstStyle/>
          <a:p>
            <a:pPr algn="ctr">
              <a:spcAft>
                <a:spcPts val="3000"/>
              </a:spcAft>
            </a:pPr>
            <a:r>
              <a:rPr lang="en-US" sz="4000" b="1" dirty="0">
                <a:solidFill>
                  <a:srgbClr val="FF0000"/>
                </a:solidFill>
                <a:latin typeface="Times New Roman" panose="02020603050405020304" charset="0"/>
                <a:ea typeface="Times New Roman" panose="02020603050405020304" charset="0"/>
                <a:cs typeface="Times New Roman" panose="02020603050405020304" charset="0"/>
              </a:rPr>
              <a:t>1. Abstract</a:t>
            </a:r>
            <a:endParaRPr lang="en-US" sz="4000" b="1" dirty="0">
              <a:solidFill>
                <a:srgbClr val="FF0000"/>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You may put your poster on any un-used poster board. Attach your material to the 4-foot high by 8-foot wide (1.22m x 2.44m) poster board (landscape format). Pushpins will be available for this purpose. At least one author must be present the entire session to explain your work and answer questions. A major advantage of this type of presentation is interchange between conference attendees and authors. Make sure that your texts can easily be read from a distance of about 2 meters.</a:t>
            </a:r>
            <a:endParaRPr lang="en-US" sz="2000" dirty="0">
              <a:solidFill>
                <a:schemeClr val="tx1"/>
              </a:solidFill>
              <a:latin typeface="Times New Roman" panose="02020603050405020304" charset="0"/>
              <a:ea typeface="Times New Roman" panose="02020603050405020304" charset="0"/>
              <a:cs typeface="Times New Roman" panose="02020603050405020304" charset="0"/>
            </a:endParaRPr>
          </a:p>
        </p:txBody>
      </p:sp>
      <p:sp>
        <p:nvSpPr>
          <p:cNvPr id="17" name="Rettangolo arrotondato 16"/>
          <p:cNvSpPr/>
          <p:nvPr/>
        </p:nvSpPr>
        <p:spPr>
          <a:xfrm>
            <a:off x="11300676" y="5039999"/>
            <a:ext cx="10440000" cy="18298801"/>
          </a:xfrm>
          <a:prstGeom prst="roundRect">
            <a:avLst>
              <a:gd name="adj" fmla="val 5156"/>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360000" rIns="360000" bIns="360000" numCol="1" spcCol="0" rtlCol="0" fromWordArt="0" anchor="t" anchorCtr="0" forceAA="0" compatLnSpc="1">
            <a:noAutofit/>
          </a:bodyPr>
          <a:lstStyle/>
          <a:p>
            <a:pPr algn="ctr">
              <a:spcAft>
                <a:spcPts val="3000"/>
              </a:spcAft>
            </a:pPr>
            <a:r>
              <a:rPr lang="en-US" sz="4000" b="1" dirty="0">
                <a:solidFill>
                  <a:srgbClr val="FF0000"/>
                </a:solidFill>
                <a:latin typeface="Times New Roman" panose="02020603050405020304" charset="0"/>
                <a:ea typeface="Times New Roman" panose="02020603050405020304" charset="0"/>
                <a:cs typeface="Times New Roman" panose="02020603050405020304" charset="0"/>
              </a:rPr>
              <a:t>3. Materials and methods</a:t>
            </a:r>
            <a:endParaRPr lang="en-US" sz="4000" b="1" dirty="0">
              <a:solidFill>
                <a:srgbClr val="FF0000"/>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Your poster can be subdivided into logical sections (and sheets of paper) depending on the content, and map them to the poster board. You might organize your poster into, e.g., 4 columns of a width corresponding to A2 in landscape format, with sufficient space in between. Use whatever paper size you want within every column but no less than (A3 or) A2.</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The title of the poster may best go across all columns and use the whole width of the board.</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A sample poster layout is shown through this PowerPoint template, for which paper size has been set to exactly half the size of the poster board (that is, it could be printed with a 200% zoom to match exactly the size of the board).</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endParaRPr lang="en-US" sz="2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cs typeface="Times New Roman" panose="02020603050405020304" charset="0"/>
              </a:rPr>
              <a:t>Avoid putting too much material on the poster.</a:t>
            </a:r>
            <a:endParaRPr lang="en-US" sz="3000" dirty="0">
              <a:solidFill>
                <a:schemeClr val="tx1"/>
              </a:solidFill>
              <a:latin typeface="Times New Roman" panose="02020603050405020304" charset="0"/>
              <a:cs typeface="Times New Roman" panose="02020603050405020304" charset="0"/>
            </a:endParaRPr>
          </a:p>
          <a:p>
            <a:pPr marL="360045" indent="-360045" algn="just">
              <a:buFont typeface="Arial" panose="020B0604020202020204" pitchFamily="34" charset="0"/>
              <a:buChar char="•"/>
            </a:pPr>
            <a:endParaRPr lang="en-US" sz="3000" dirty="0">
              <a:solidFill>
                <a:schemeClr val="tx1"/>
              </a:solidFill>
              <a:latin typeface="Times New Roman" panose="02020603050405020304" charset="0"/>
              <a:cs typeface="Times New Roman" panose="02020603050405020304" charset="0"/>
            </a:endParaRPr>
          </a:p>
          <a:p>
            <a:pPr marL="360045" indent="-360045" algn="just">
              <a:buFont typeface="Arial" panose="020B0604020202020204" pitchFamily="34" charset="0"/>
              <a:buChar char="•"/>
            </a:pPr>
            <a:endParaRPr lang="en-US" sz="2000" dirty="0">
              <a:solidFill>
                <a:schemeClr val="tx1"/>
              </a:solidFill>
              <a:latin typeface="Times New Roman" panose="02020603050405020304" charset="0"/>
              <a:ea typeface="Times New Roman" panose="02020603050405020304" charset="0"/>
              <a:cs typeface="Times New Roman" panose="02020603050405020304" charset="0"/>
            </a:endParaRPr>
          </a:p>
        </p:txBody>
      </p:sp>
      <p:sp>
        <p:nvSpPr>
          <p:cNvPr id="18" name="Rettangolo arrotondato 17"/>
          <p:cNvSpPr/>
          <p:nvPr/>
        </p:nvSpPr>
        <p:spPr>
          <a:xfrm>
            <a:off x="22100676" y="5040000"/>
            <a:ext cx="10440000" cy="17941920"/>
          </a:xfrm>
          <a:prstGeom prst="roundRect">
            <a:avLst>
              <a:gd name="adj" fmla="val 5156"/>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360000" rIns="360000" bIns="360000" numCol="1" spcCol="0" rtlCol="0" fromWordArt="0" anchor="t" anchorCtr="0" forceAA="0" compatLnSpc="1">
            <a:noAutofit/>
          </a:bodyPr>
          <a:lstStyle/>
          <a:p>
            <a:pPr algn="ctr">
              <a:spcAft>
                <a:spcPts val="3000"/>
              </a:spcAft>
            </a:pPr>
            <a:r>
              <a:rPr lang="en-US" sz="4000" b="1" dirty="0">
                <a:solidFill>
                  <a:srgbClr val="FF0000"/>
                </a:solidFill>
                <a:latin typeface="Times New Roman" panose="02020603050405020304" charset="0"/>
                <a:ea typeface="Times New Roman" panose="02020603050405020304" charset="0"/>
                <a:cs typeface="Times New Roman" panose="02020603050405020304" charset="0"/>
              </a:rPr>
              <a:t>4. Results and discussion</a:t>
            </a:r>
            <a:endParaRPr lang="en-US" sz="4000" b="1" dirty="0">
              <a:solidFill>
                <a:srgbClr val="FF0000"/>
              </a:solidFill>
              <a:latin typeface="Times New Roman" panose="02020603050405020304" charset="0"/>
              <a:ea typeface="Times New Roman" panose="02020603050405020304" charset="0"/>
              <a:cs typeface="Times New Roman" panose="02020603050405020304" charset="0"/>
            </a:endParaRPr>
          </a:p>
          <a:p>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Each of the sections (sheets of paper) should be numbered in sequence to guide the reader through your poster presentation. The surface of the poster board is light gray.</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Make sure the poster sessions attendants understand the subject and get the message of your poster quickly and easily.</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Be clear: state the problems and the proposed solutions and results in a clear and concise way</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Be short: Use few words, prefer bulleted lists over paragraphs of text. Concentrate on what is essential. Details can be mentioned orally.</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A picture is worth a thousand words: Use photographs, diagrams and other figures, and prefer diagrams over tiring tables.</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The introduction/background should contain 3 to 5 brief sentences outlining information necessary to understand the paper and why the work was done.</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cs typeface="Times New Roman" panose="02020603050405020304" charset="0"/>
              </a:rPr>
              <a:t>The central topic of the presentation should be clearly stated in as few words as possible.</a:t>
            </a:r>
            <a:endParaRPr lang="en-US" sz="3000" dirty="0">
              <a:solidFill>
                <a:schemeClr val="tx1"/>
              </a:solidFill>
              <a:latin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cs typeface="Times New Roman" panose="02020603050405020304" charset="0"/>
              </a:rPr>
              <a:t>Outline your work briefly. Provide details only for the highlights of your work.</a:t>
            </a:r>
            <a:endParaRPr lang="en-US" sz="3000" dirty="0">
              <a:solidFill>
                <a:schemeClr val="tx1"/>
              </a:solidFill>
              <a:latin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cs typeface="Times New Roman" panose="02020603050405020304" charset="0"/>
              </a:rPr>
              <a:t>Results should be presented pictorially where possible (graphs, charts or schematics). You also may want to provide an interpretation of the results below each panel</a:t>
            </a:r>
            <a:endParaRPr lang="en-US" sz="3000" dirty="0">
              <a:solidFill>
                <a:schemeClr val="tx1"/>
              </a:solidFill>
              <a:latin typeface="Times New Roman" panose="02020603050405020304" charset="0"/>
              <a:cs typeface="Times New Roman" panose="02020603050405020304" charset="0"/>
            </a:endParaRPr>
          </a:p>
          <a:p>
            <a:pPr marL="360045" indent="-360045">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p:txBody>
      </p:sp>
      <p:sp>
        <p:nvSpPr>
          <p:cNvPr id="20" name="Rettangolo arrotondato 19"/>
          <p:cNvSpPr/>
          <p:nvPr/>
        </p:nvSpPr>
        <p:spPr>
          <a:xfrm>
            <a:off x="551076" y="12240000"/>
            <a:ext cx="10440000" cy="11098800"/>
          </a:xfrm>
          <a:prstGeom prst="roundRect">
            <a:avLst>
              <a:gd name="adj" fmla="val 5156"/>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360000" rIns="360000" bIns="360000" numCol="1" spcCol="0" rtlCol="0" fromWordArt="0" anchor="t" anchorCtr="0" forceAA="0" compatLnSpc="1">
            <a:noAutofit/>
          </a:bodyPr>
          <a:lstStyle/>
          <a:p>
            <a:pPr algn="ctr">
              <a:spcAft>
                <a:spcPts val="3000"/>
              </a:spcAft>
            </a:pPr>
            <a:r>
              <a:rPr lang="en-US" sz="4000" b="1" dirty="0">
                <a:solidFill>
                  <a:srgbClr val="FF0000"/>
                </a:solidFill>
                <a:latin typeface="Times New Roman" panose="02020603050405020304" charset="0"/>
                <a:ea typeface="Times New Roman" panose="02020603050405020304" charset="0"/>
                <a:cs typeface="Times New Roman" panose="02020603050405020304" charset="0"/>
              </a:rPr>
              <a:t>2. Introduction</a:t>
            </a:r>
            <a:endParaRPr lang="en-US" sz="4000" b="1" dirty="0">
              <a:solidFill>
                <a:srgbClr val="FF0000"/>
              </a:solidFill>
              <a:latin typeface="Times New Roman" panose="02020603050405020304" charset="0"/>
              <a:ea typeface="Times New Roman" panose="02020603050405020304" charset="0"/>
              <a:cs typeface="Times New Roman" panose="02020603050405020304" charset="0"/>
            </a:endParaRPr>
          </a:p>
          <a:p>
            <a:pPr marL="360045" indent="-360045" algn="just">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The heading should have letters at least 38 mm high (150 </a:t>
            </a:r>
            <a:r>
              <a:rPr lang="en-US" sz="3000" dirty="0" err="1">
                <a:solidFill>
                  <a:schemeClr val="tx1"/>
                </a:solidFill>
                <a:latin typeface="Times New Roman" panose="02020603050405020304" charset="0"/>
                <a:ea typeface="Times New Roman" panose="02020603050405020304" charset="0"/>
                <a:cs typeface="Times New Roman" panose="02020603050405020304" charset="0"/>
              </a:rPr>
              <a:t>pt</a:t>
            </a:r>
            <a:r>
              <a:rPr lang="en-US" sz="3000" dirty="0">
                <a:solidFill>
                  <a:schemeClr val="tx1"/>
                </a:solidFill>
                <a:latin typeface="Times New Roman" panose="02020603050405020304" charset="0"/>
                <a:ea typeface="Times New Roman" panose="02020603050405020304" charset="0"/>
                <a:cs typeface="Times New Roman" panose="02020603050405020304" charset="0"/>
              </a:rPr>
              <a:t>), giving the title of the paper, the authors and their affiliations.</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p:txBody>
      </p:sp>
      <p:sp>
        <p:nvSpPr>
          <p:cNvPr id="24" name="Rettangolo arrotondato 23"/>
          <p:cNvSpPr/>
          <p:nvPr/>
        </p:nvSpPr>
        <p:spPr>
          <a:xfrm>
            <a:off x="32928699" y="16939680"/>
            <a:ext cx="10440000" cy="5760000"/>
          </a:xfrm>
          <a:prstGeom prst="roundRect">
            <a:avLst>
              <a:gd name="adj" fmla="val 5156"/>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360000" rIns="360000" bIns="360000" numCol="1" spcCol="0" rtlCol="0" fromWordArt="0" anchor="t" anchorCtr="0" forceAA="0" compatLnSpc="1">
            <a:noAutofit/>
          </a:bodyPr>
          <a:lstStyle/>
          <a:p>
            <a:pPr algn="ctr">
              <a:spcAft>
                <a:spcPts val="3000"/>
              </a:spcAft>
            </a:pPr>
            <a:r>
              <a:rPr lang="en-US" sz="4000" b="1" dirty="0">
                <a:solidFill>
                  <a:srgbClr val="FF0000"/>
                </a:solidFill>
                <a:latin typeface="Times New Roman" panose="02020603050405020304" charset="0"/>
                <a:ea typeface="Times New Roman" panose="02020603050405020304" charset="0"/>
                <a:cs typeface="Times New Roman" panose="02020603050405020304" charset="0"/>
              </a:rPr>
              <a:t>6. References</a:t>
            </a:r>
            <a:endParaRPr lang="en-US" sz="4000" b="1" dirty="0">
              <a:solidFill>
                <a:srgbClr val="FF0000"/>
              </a:solidFill>
              <a:latin typeface="Times New Roman" panose="02020603050405020304" charset="0"/>
              <a:ea typeface="Times New Roman" panose="02020603050405020304" charset="0"/>
              <a:cs typeface="Times New Roman" panose="02020603050405020304" charset="0"/>
            </a:endParaRPr>
          </a:p>
          <a:p>
            <a:pPr marL="457200" indent="-457200"/>
            <a:r>
              <a:rPr lang="en-US" sz="3000" dirty="0">
                <a:solidFill>
                  <a:schemeClr val="tx1"/>
                </a:solidFill>
                <a:latin typeface="Times New Roman" panose="02020603050405020304" charset="0"/>
                <a:ea typeface="Times New Roman" panose="02020603050405020304" charset="0"/>
                <a:cs typeface="Times New Roman" panose="02020603050405020304" charset="0"/>
              </a:rPr>
              <a:t>[1] A.J. Castro, Methods for making microporous products, US Patent 4,247,498, 27 January 1981.</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r>
              <a:rPr lang="en-US" sz="3000" dirty="0">
                <a:solidFill>
                  <a:schemeClr val="tx1"/>
                </a:solidFill>
                <a:latin typeface="Times New Roman" panose="02020603050405020304" charset="0"/>
                <a:ea typeface="Times New Roman" panose="02020603050405020304" charset="0"/>
                <a:cs typeface="Times New Roman" panose="02020603050405020304" charset="0"/>
              </a:rPr>
              <a:t>[4] G.T. </a:t>
            </a:r>
            <a:r>
              <a:rPr lang="en-US" sz="3000" dirty="0" err="1">
                <a:solidFill>
                  <a:schemeClr val="tx1"/>
                </a:solidFill>
                <a:latin typeface="Times New Roman" panose="02020603050405020304" charset="0"/>
                <a:ea typeface="Times New Roman" panose="02020603050405020304" charset="0"/>
                <a:cs typeface="Times New Roman" panose="02020603050405020304" charset="0"/>
              </a:rPr>
              <a:t>Caneba</a:t>
            </a:r>
            <a:r>
              <a:rPr lang="en-US" sz="3000" dirty="0">
                <a:solidFill>
                  <a:schemeClr val="tx1"/>
                </a:solidFill>
                <a:latin typeface="Times New Roman" panose="02020603050405020304" charset="0"/>
                <a:ea typeface="Times New Roman" panose="02020603050405020304" charset="0"/>
                <a:cs typeface="Times New Roman" panose="02020603050405020304" charset="0"/>
              </a:rPr>
              <a:t>, D.S. Soong, Polymer membrane formation</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640080"/>
            <a:r>
              <a:rPr lang="en-US" sz="3000" dirty="0">
                <a:solidFill>
                  <a:schemeClr val="tx1"/>
                </a:solidFill>
                <a:latin typeface="Times New Roman" panose="02020603050405020304" charset="0"/>
                <a:ea typeface="Times New Roman" panose="02020603050405020304" charset="0"/>
                <a:cs typeface="Times New Roman" panose="02020603050405020304" charset="0"/>
              </a:rPr>
              <a:t>through the thermal-inversion process. Experimental study of membrane structure formation, Macromolecules 18 (1985)</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640080"/>
            <a:r>
              <a:rPr lang="en-US" sz="3000" dirty="0">
                <a:solidFill>
                  <a:schemeClr val="tx1"/>
                </a:solidFill>
                <a:latin typeface="Times New Roman" panose="02020603050405020304" charset="0"/>
                <a:ea typeface="Times New Roman" panose="02020603050405020304" charset="0"/>
                <a:cs typeface="Times New Roman" panose="02020603050405020304" charset="0"/>
              </a:rPr>
              <a:t>2538–2545.</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buFont typeface="Arial" panose="020B0604020202020204" pitchFamily="34" charset="0"/>
              <a:buChar char="•"/>
            </a:pPr>
            <a:r>
              <a:rPr lang="en-US" sz="3000" dirty="0">
                <a:solidFill>
                  <a:schemeClr val="tx1"/>
                </a:solidFill>
                <a:latin typeface="Times New Roman" panose="02020603050405020304" charset="0"/>
                <a:cs typeface="Times New Roman" panose="02020603050405020304" charset="0"/>
              </a:rPr>
              <a:t>For further information please contact us  at </a:t>
            </a:r>
            <a:r>
              <a:rPr lang="fr-FR" sz="3000" dirty="0">
                <a:solidFill>
                  <a:schemeClr val="accent1">
                    <a:lumMod val="50000"/>
                  </a:schemeClr>
                </a:solidFill>
                <a:latin typeface="Times New Roman" panose="02020603050405020304" charset="0"/>
                <a:cs typeface="Times New Roman" panose="02020603050405020304" charset="0"/>
                <a:hlinkClick r:id="rId1"/>
              </a:rPr>
              <a:t>aaaaaaa@gmail.com</a:t>
            </a:r>
            <a:r>
              <a:rPr lang="fr-FR" sz="3000" dirty="0">
                <a:solidFill>
                  <a:schemeClr val="accent1">
                    <a:lumMod val="50000"/>
                  </a:schemeClr>
                </a:solidFill>
                <a:latin typeface="Times New Roman" panose="02020603050405020304" charset="0"/>
                <a:cs typeface="Times New Roman" panose="02020603050405020304" charset="0"/>
              </a:rPr>
              <a:t> </a:t>
            </a:r>
            <a:endParaRPr lang="fr-FR" sz="3000" dirty="0">
              <a:solidFill>
                <a:schemeClr val="accent1">
                  <a:lumMod val="50000"/>
                </a:schemeClr>
              </a:solidFill>
              <a:latin typeface="Times New Roman" panose="02020603050405020304" charset="0"/>
              <a:cs typeface="Times New Roman" panose="02020603050405020304" charset="0"/>
            </a:endParaRPr>
          </a:p>
          <a:p>
            <a:pPr marL="360045" indent="-360045">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buFont typeface="Arial" panose="020B0604020202020204" pitchFamily="34" charset="0"/>
              <a:buChar char="•"/>
            </a:pP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buFont typeface="Arial" panose="020B0604020202020204" pitchFamily="34" charset="0"/>
              <a:buChar char="•"/>
            </a:pPr>
            <a:endParaRPr lang="en-US" sz="2000" dirty="0">
              <a:solidFill>
                <a:schemeClr val="tx1"/>
              </a:solidFill>
              <a:latin typeface="Times New Roman" panose="02020603050405020304" charset="0"/>
              <a:ea typeface="Times New Roman" panose="02020603050405020304" charset="0"/>
              <a:cs typeface="Times New Roman" panose="02020603050405020304" charset="0"/>
            </a:endParaRPr>
          </a:p>
        </p:txBody>
      </p:sp>
      <p:sp>
        <p:nvSpPr>
          <p:cNvPr id="29" name="Rettangolo 28"/>
          <p:cNvSpPr/>
          <p:nvPr/>
        </p:nvSpPr>
        <p:spPr>
          <a:xfrm>
            <a:off x="365760" y="184520"/>
            <a:ext cx="2834640" cy="1413686"/>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7500">
                <a:solidFill>
                  <a:schemeClr val="tx1"/>
                </a:solidFill>
              </a:rPr>
              <a:t>P1.01</a:t>
            </a:r>
            <a:endParaRPr lang="it-IT" sz="7500">
              <a:solidFill>
                <a:schemeClr val="tx1"/>
              </a:solidFill>
            </a:endParaRPr>
          </a:p>
        </p:txBody>
      </p:sp>
      <p:sp>
        <p:nvSpPr>
          <p:cNvPr id="30" name="Rettangolo arrotondato 29"/>
          <p:cNvSpPr/>
          <p:nvPr/>
        </p:nvSpPr>
        <p:spPr>
          <a:xfrm>
            <a:off x="32928699" y="11430000"/>
            <a:ext cx="10440000" cy="5402166"/>
          </a:xfrm>
          <a:prstGeom prst="roundRect">
            <a:avLst>
              <a:gd name="adj" fmla="val 5156"/>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360000" rIns="360000" bIns="360000" numCol="1" spcCol="0" rtlCol="0" fromWordArt="0" anchor="t" anchorCtr="0" forceAA="0" compatLnSpc="1">
            <a:noAutofit/>
          </a:bodyPr>
          <a:lstStyle/>
          <a:p>
            <a:pPr algn="ctr">
              <a:spcAft>
                <a:spcPts val="3000"/>
              </a:spcAft>
            </a:pPr>
            <a:r>
              <a:rPr lang="en-US" sz="4000" b="1" dirty="0">
                <a:solidFill>
                  <a:srgbClr val="FF0000"/>
                </a:solidFill>
                <a:latin typeface="Times New Roman" panose="02020603050405020304" charset="0"/>
                <a:ea typeface="Times New Roman" panose="02020603050405020304" charset="0"/>
                <a:cs typeface="Times New Roman" panose="02020603050405020304" charset="0"/>
              </a:rPr>
              <a:t>5. Conclusions</a:t>
            </a:r>
            <a:endParaRPr lang="en-US" sz="4000" b="1" dirty="0">
              <a:solidFill>
                <a:srgbClr val="FF0000"/>
              </a:solidFill>
              <a:latin typeface="Times New Roman" panose="02020603050405020304" charset="0"/>
              <a:ea typeface="Times New Roman" panose="02020603050405020304" charset="0"/>
              <a:cs typeface="Times New Roman" panose="02020603050405020304" charset="0"/>
            </a:endParaRPr>
          </a:p>
          <a:p>
            <a:pPr marL="360045" indent="-360045">
              <a:buFont typeface="Arial" panose="020B0604020202020204" pitchFamily="34" charset="0"/>
              <a:buChar char="•"/>
            </a:pPr>
            <a:r>
              <a:rPr lang="en-US" sz="3000" dirty="0">
                <a:solidFill>
                  <a:schemeClr val="tx1"/>
                </a:solidFill>
                <a:latin typeface="Times New Roman" panose="02020603050405020304" charset="0"/>
                <a:ea typeface="Times New Roman" panose="02020603050405020304" charset="0"/>
                <a:cs typeface="Times New Roman" panose="02020603050405020304" charset="0"/>
              </a:rPr>
              <a:t>The conclusions should be stated briefly in large type. Many viewers read this first, hence it should be easy to understand.</a:t>
            </a:r>
            <a:endParaRPr lang="en-US" sz="3000" dirty="0">
              <a:solidFill>
                <a:schemeClr val="tx1"/>
              </a:solidFill>
              <a:latin typeface="Times New Roman" panose="02020603050405020304" charset="0"/>
              <a:ea typeface="Times New Roman" panose="02020603050405020304" charset="0"/>
              <a:cs typeface="Times New Roman" panose="02020603050405020304" charset="0"/>
            </a:endParaRPr>
          </a:p>
          <a:p>
            <a:pPr marL="360045" indent="-360045">
              <a:buFont typeface="Arial" panose="020B0604020202020204" pitchFamily="34" charset="0"/>
              <a:buChar char="•"/>
            </a:pPr>
            <a:r>
              <a:rPr lang="en-US" sz="3000" dirty="0">
                <a:solidFill>
                  <a:schemeClr val="tx1"/>
                </a:solidFill>
                <a:latin typeface="Times New Roman" panose="02020603050405020304" charset="0"/>
                <a:cs typeface="Times New Roman" panose="02020603050405020304" charset="0"/>
              </a:rPr>
              <a:t>.The design of an effective poster is a rigorous test of your ability to communicate your work. A good poster requires considerable effort and attention to detail.</a:t>
            </a:r>
            <a:endParaRPr lang="en-US" sz="3000" dirty="0">
              <a:solidFill>
                <a:schemeClr val="tx1"/>
              </a:solidFill>
              <a:latin typeface="Times New Roman" panose="02020603050405020304" charset="0"/>
              <a:cs typeface="Times New Roman" panose="02020603050405020304" charset="0"/>
            </a:endParaRPr>
          </a:p>
          <a:p>
            <a:pPr marL="360045" indent="-360045">
              <a:buFont typeface="Arial" panose="020B0604020202020204" pitchFamily="34" charset="0"/>
              <a:buChar char="•"/>
            </a:pPr>
            <a:endParaRPr lang="en-US" sz="2000" dirty="0">
              <a:solidFill>
                <a:schemeClr val="tx1"/>
              </a:solidFill>
              <a:latin typeface="Times New Roman" panose="02020603050405020304" charset="0"/>
              <a:ea typeface="Times New Roman" panose="02020603050405020304" charset="0"/>
              <a:cs typeface="Times New Roman" panose="02020603050405020304" charset="0"/>
            </a:endParaRPr>
          </a:p>
        </p:txBody>
      </p:sp>
      <p:sp>
        <p:nvSpPr>
          <p:cNvPr id="26" name="Rettangolo arrotondato 29"/>
          <p:cNvSpPr/>
          <p:nvPr/>
        </p:nvSpPr>
        <p:spPr>
          <a:xfrm>
            <a:off x="32900676" y="5040000"/>
            <a:ext cx="10440000" cy="5993760"/>
          </a:xfrm>
          <a:prstGeom prst="roundRect">
            <a:avLst>
              <a:gd name="adj" fmla="val 5156"/>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0" tIns="360000" rIns="360000" bIns="360000" numCol="1" spcCol="0" rtlCol="0" fromWordArt="0" anchor="t" anchorCtr="0" forceAA="0" compatLnSpc="1">
            <a:noAutofit/>
          </a:bodyPr>
          <a:lstStyle/>
          <a:p>
            <a:pPr marL="360045" indent="-360045">
              <a:buFont typeface="Arial" panose="020B0604020202020204" pitchFamily="34" charset="0"/>
              <a:buChar char="•"/>
            </a:pPr>
            <a:endParaRPr lang="en-US" sz="2000" dirty="0">
              <a:solidFill>
                <a:schemeClr val="tx1"/>
              </a:solidFill>
              <a:latin typeface="Times New Roman" panose="02020603050405020304" charset="0"/>
              <a:ea typeface="Times New Roman" panose="02020603050405020304" charset="0"/>
              <a:cs typeface="Times New Roman" panose="02020603050405020304" charset="0"/>
            </a:endParaRPr>
          </a:p>
        </p:txBody>
      </p:sp>
      <p:sp>
        <p:nvSpPr>
          <p:cNvPr id="2" name="ZoneTexte 1"/>
          <p:cNvSpPr txBox="1"/>
          <p:nvPr/>
        </p:nvSpPr>
        <p:spPr>
          <a:xfrm>
            <a:off x="1524000" y="2468880"/>
            <a:ext cx="5791200" cy="1413686"/>
          </a:xfrm>
          <a:prstGeom prst="rect">
            <a:avLst/>
          </a:prstGeom>
          <a:solidFill>
            <a:schemeClr val="accent2"/>
          </a:solidFill>
        </p:spPr>
        <p:txBody>
          <a:bodyPr wrap="square" rtlCol="0">
            <a:spAutoFit/>
          </a:bodyPr>
          <a:lstStyle/>
          <a:p>
            <a:pPr algn="ctr"/>
            <a:r>
              <a:rPr lang="fr-FR" dirty="0"/>
              <a:t>LOGO</a:t>
            </a:r>
            <a:endParaRPr lang="fr-FR" dirty="0"/>
          </a:p>
        </p:txBody>
      </p:sp>
      <p:pic>
        <p:nvPicPr>
          <p:cNvPr id="5" name="Picture 4" descr="Logo ICM2EBA - 2025-trans"/>
          <p:cNvPicPr>
            <a:picLocks noChangeAspect="1"/>
          </p:cNvPicPr>
          <p:nvPr/>
        </p:nvPicPr>
        <p:blipFill>
          <a:blip r:embed="rId2"/>
          <a:stretch>
            <a:fillRect/>
          </a:stretch>
        </p:blipFill>
        <p:spPr>
          <a:xfrm>
            <a:off x="39046150" y="454025"/>
            <a:ext cx="3772535" cy="2927985"/>
          </a:xfrm>
          <a:prstGeom prst="rect">
            <a:avLst/>
          </a:prstGeom>
        </p:spPr>
      </p:pic>
    </p:spTree>
  </p:cSld>
  <p:clrMapOvr>
    <a:masterClrMapping/>
  </p:clrMapOvr>
  <p:transition>
    <p:fade/>
  </p:transition>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9Slide.vn</Template>
  <TotalTime>0</TotalTime>
  <Words>3402</Words>
  <Application>WPS Presentation</Application>
  <PresentationFormat>Custom</PresentationFormat>
  <Paragraphs>62</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SimSun</vt:lpstr>
      <vt:lpstr>Wingdings</vt:lpstr>
      <vt:lpstr>Times New Roman</vt:lpstr>
      <vt:lpstr>Calibri</vt:lpstr>
      <vt:lpstr>Microsoft YaHei</vt:lpstr>
      <vt:lpstr>Arial Unicode MS</vt:lpstr>
      <vt:lpstr>Calibri Light</vt:lpstr>
      <vt:lpstr>Tema di Office</vt:lpstr>
      <vt:lpstr>PowerPoint 演示文稿</vt:lpstr>
    </vt:vector>
  </TitlesOfParts>
  <Company>9Slide.vn</Company>
  <LinksUpToDate>false</LinksUpToDate>
  <SharedDoc>false</SharedDoc>
  <HyperlinksChanged>false</HyperlinksChanged>
  <AppVersion>14.0000</AppVersion>
  <Manager>9Slide.vn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codem</dc:creator>
  <dc:description>9Slide.vn</dc:description>
  <dc:subject>9Slide.vn</dc:subject>
  <cp:category>9Slide.vn</cp:category>
  <cp:lastModifiedBy>Thành Đinh</cp:lastModifiedBy>
  <cp:revision>27</cp:revision>
  <cp:lastPrinted>2017-11-20T14:06:00Z</cp:lastPrinted>
  <dcterms:created xsi:type="dcterms:W3CDTF">2017-11-20T12:34:00Z</dcterms:created>
  <dcterms:modified xsi:type="dcterms:W3CDTF">2025-08-19T13:11:56Z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85B0F143EEDE4B37A3532C0A1A8805C7_12</vt:lpwstr>
  </property>
  <property fmtid="{D5CDD505-2E9C-101B-9397-08002B2CF9AE}" pid="3" name="KSOProductBuildVer">
    <vt:lpwstr>1033-12.2.0.21931</vt:lpwstr>
  </property>
</Properties>
</file>