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7" r:id="rId2"/>
  </p:sldIdLst>
  <p:sldSz cx="43919775" cy="23760113"/>
  <p:notesSz cx="6858000" cy="9144000"/>
  <p:defaultTextStyle>
    <a:defPPr>
      <a:defRPr lang="it-IT"/>
    </a:defPPr>
    <a:lvl1pPr marL="0" algn="l" defTabSz="4216290" rtl="0" eaLnBrk="1" latinLnBrk="0" hangingPunct="1">
      <a:defRPr sz="8300" kern="1200">
        <a:solidFill>
          <a:schemeClr val="tx1"/>
        </a:solidFill>
        <a:latin typeface="+mn-lt"/>
        <a:ea typeface="+mn-ea"/>
        <a:cs typeface="+mn-cs"/>
      </a:defRPr>
    </a:lvl1pPr>
    <a:lvl2pPr marL="2108144" algn="l" defTabSz="4216290" rtl="0" eaLnBrk="1" latinLnBrk="0" hangingPunct="1">
      <a:defRPr sz="8300" kern="1200">
        <a:solidFill>
          <a:schemeClr val="tx1"/>
        </a:solidFill>
        <a:latin typeface="+mn-lt"/>
        <a:ea typeface="+mn-ea"/>
        <a:cs typeface="+mn-cs"/>
      </a:defRPr>
    </a:lvl2pPr>
    <a:lvl3pPr marL="4216290" algn="l" defTabSz="4216290" rtl="0" eaLnBrk="1" latinLnBrk="0" hangingPunct="1">
      <a:defRPr sz="8300" kern="1200">
        <a:solidFill>
          <a:schemeClr val="tx1"/>
        </a:solidFill>
        <a:latin typeface="+mn-lt"/>
        <a:ea typeface="+mn-ea"/>
        <a:cs typeface="+mn-cs"/>
      </a:defRPr>
    </a:lvl3pPr>
    <a:lvl4pPr marL="6324434" algn="l" defTabSz="4216290" rtl="0" eaLnBrk="1" latinLnBrk="0" hangingPunct="1">
      <a:defRPr sz="8300" kern="1200">
        <a:solidFill>
          <a:schemeClr val="tx1"/>
        </a:solidFill>
        <a:latin typeface="+mn-lt"/>
        <a:ea typeface="+mn-ea"/>
        <a:cs typeface="+mn-cs"/>
      </a:defRPr>
    </a:lvl4pPr>
    <a:lvl5pPr marL="8432579" algn="l" defTabSz="4216290" rtl="0" eaLnBrk="1" latinLnBrk="0" hangingPunct="1">
      <a:defRPr sz="8300" kern="1200">
        <a:solidFill>
          <a:schemeClr val="tx1"/>
        </a:solidFill>
        <a:latin typeface="+mn-lt"/>
        <a:ea typeface="+mn-ea"/>
        <a:cs typeface="+mn-cs"/>
      </a:defRPr>
    </a:lvl5pPr>
    <a:lvl6pPr marL="10540723" algn="l" defTabSz="4216290" rtl="0" eaLnBrk="1" latinLnBrk="0" hangingPunct="1">
      <a:defRPr sz="8300" kern="1200">
        <a:solidFill>
          <a:schemeClr val="tx1"/>
        </a:solidFill>
        <a:latin typeface="+mn-lt"/>
        <a:ea typeface="+mn-ea"/>
        <a:cs typeface="+mn-cs"/>
      </a:defRPr>
    </a:lvl6pPr>
    <a:lvl7pPr marL="12648867" algn="l" defTabSz="4216290" rtl="0" eaLnBrk="1" latinLnBrk="0" hangingPunct="1">
      <a:defRPr sz="8300" kern="1200">
        <a:solidFill>
          <a:schemeClr val="tx1"/>
        </a:solidFill>
        <a:latin typeface="+mn-lt"/>
        <a:ea typeface="+mn-ea"/>
        <a:cs typeface="+mn-cs"/>
      </a:defRPr>
    </a:lvl7pPr>
    <a:lvl8pPr marL="14757013" algn="l" defTabSz="4216290" rtl="0" eaLnBrk="1" latinLnBrk="0" hangingPunct="1">
      <a:defRPr sz="8300" kern="1200">
        <a:solidFill>
          <a:schemeClr val="tx1"/>
        </a:solidFill>
        <a:latin typeface="+mn-lt"/>
        <a:ea typeface="+mn-ea"/>
        <a:cs typeface="+mn-cs"/>
      </a:defRPr>
    </a:lvl8pPr>
    <a:lvl9pPr marL="16865157" algn="l" defTabSz="4216290" rtl="0" eaLnBrk="1" latinLnBrk="0" hangingPunct="1">
      <a:defRPr sz="83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63"/>
    <p:restoredTop sz="94617"/>
  </p:normalViewPr>
  <p:slideViewPr>
    <p:cSldViewPr snapToGrid="0" snapToObjects="1">
      <p:cViewPr varScale="1">
        <p:scale>
          <a:sx n="22" d="100"/>
          <a:sy n="22" d="100"/>
        </p:scale>
        <p:origin x="715" y="6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489972" y="3888520"/>
            <a:ext cx="32939831" cy="8272039"/>
          </a:xfrm>
        </p:spPr>
        <p:txBody>
          <a:bodyPr anchor="b"/>
          <a:lstStyle>
            <a:lvl1pPr algn="ctr">
              <a:defRPr sz="20788"/>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489972" y="12479561"/>
            <a:ext cx="32939831" cy="5736526"/>
          </a:xfrm>
        </p:spPr>
        <p:txBody>
          <a:bodyPr/>
          <a:lstStyle>
            <a:lvl1pPr marL="0" indent="0" algn="ctr">
              <a:buNone/>
              <a:defRPr sz="8315"/>
            </a:lvl1pPr>
            <a:lvl2pPr marL="1584015" indent="0" algn="ctr">
              <a:buNone/>
              <a:defRPr sz="6929"/>
            </a:lvl2pPr>
            <a:lvl3pPr marL="3168030" indent="0" algn="ctr">
              <a:buNone/>
              <a:defRPr sz="6236"/>
            </a:lvl3pPr>
            <a:lvl4pPr marL="4752045" indent="0" algn="ctr">
              <a:buNone/>
              <a:defRPr sz="5543"/>
            </a:lvl4pPr>
            <a:lvl5pPr marL="6336060" indent="0" algn="ctr">
              <a:buNone/>
              <a:defRPr sz="5543"/>
            </a:lvl5pPr>
            <a:lvl6pPr marL="7920076" indent="0" algn="ctr">
              <a:buNone/>
              <a:defRPr sz="5543"/>
            </a:lvl6pPr>
            <a:lvl7pPr marL="9504091" indent="0" algn="ctr">
              <a:buNone/>
              <a:defRPr sz="5543"/>
            </a:lvl7pPr>
            <a:lvl8pPr marL="11088106" indent="0" algn="ctr">
              <a:buNone/>
              <a:defRPr sz="5543"/>
            </a:lvl8pPr>
            <a:lvl9pPr marL="12672121" indent="0" algn="ctr">
              <a:buNone/>
              <a:defRPr sz="5543"/>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B1B49A2-50A4-A947-A20F-08D5FCCD2D46}" type="datetimeFigureOut">
              <a:rPr lang="it-IT" smtClean="0"/>
              <a:t>01/03/2024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1B49A2-50A4-A947-A20F-08D5FCCD2D46}" type="datetimeFigureOut">
              <a:rPr lang="it-IT" smtClean="0"/>
              <a:t>01/03/2024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30089" y="1265006"/>
            <a:ext cx="9470201" cy="20135597"/>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019485" y="1265006"/>
            <a:ext cx="27861607" cy="2013559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1B49A2-50A4-A947-A20F-08D5FCCD2D46}" type="datetimeFigureOut">
              <a:rPr lang="it-IT" smtClean="0"/>
              <a:t>01/03/2024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1B49A2-50A4-A947-A20F-08D5FCCD2D46}" type="datetimeFigureOut">
              <a:rPr lang="it-IT" smtClean="0"/>
              <a:t>01/03/2024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996610" y="5923532"/>
            <a:ext cx="37880806" cy="9883545"/>
          </a:xfrm>
        </p:spPr>
        <p:txBody>
          <a:bodyPr anchor="b"/>
          <a:lstStyle>
            <a:lvl1pPr>
              <a:defRPr sz="20788"/>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996610" y="15900579"/>
            <a:ext cx="37880806" cy="5197523"/>
          </a:xfrm>
        </p:spPr>
        <p:txBody>
          <a:bodyPr/>
          <a:lstStyle>
            <a:lvl1pPr marL="0" indent="0">
              <a:buNone/>
              <a:defRPr sz="8315">
                <a:solidFill>
                  <a:schemeClr val="tx1">
                    <a:tint val="75000"/>
                  </a:schemeClr>
                </a:solidFill>
              </a:defRPr>
            </a:lvl1pPr>
            <a:lvl2pPr marL="1584015" indent="0">
              <a:buNone/>
              <a:defRPr sz="6929">
                <a:solidFill>
                  <a:schemeClr val="tx1">
                    <a:tint val="75000"/>
                  </a:schemeClr>
                </a:solidFill>
              </a:defRPr>
            </a:lvl2pPr>
            <a:lvl3pPr marL="3168030" indent="0">
              <a:buNone/>
              <a:defRPr sz="6236">
                <a:solidFill>
                  <a:schemeClr val="tx1">
                    <a:tint val="75000"/>
                  </a:schemeClr>
                </a:solidFill>
              </a:defRPr>
            </a:lvl3pPr>
            <a:lvl4pPr marL="4752045" indent="0">
              <a:buNone/>
              <a:defRPr sz="5543">
                <a:solidFill>
                  <a:schemeClr val="tx1">
                    <a:tint val="75000"/>
                  </a:schemeClr>
                </a:solidFill>
              </a:defRPr>
            </a:lvl4pPr>
            <a:lvl5pPr marL="6336060" indent="0">
              <a:buNone/>
              <a:defRPr sz="5543">
                <a:solidFill>
                  <a:schemeClr val="tx1">
                    <a:tint val="75000"/>
                  </a:schemeClr>
                </a:solidFill>
              </a:defRPr>
            </a:lvl5pPr>
            <a:lvl6pPr marL="7920076" indent="0">
              <a:buNone/>
              <a:defRPr sz="5543">
                <a:solidFill>
                  <a:schemeClr val="tx1">
                    <a:tint val="75000"/>
                  </a:schemeClr>
                </a:solidFill>
              </a:defRPr>
            </a:lvl6pPr>
            <a:lvl7pPr marL="9504091" indent="0">
              <a:buNone/>
              <a:defRPr sz="5543">
                <a:solidFill>
                  <a:schemeClr val="tx1">
                    <a:tint val="75000"/>
                  </a:schemeClr>
                </a:solidFill>
              </a:defRPr>
            </a:lvl7pPr>
            <a:lvl8pPr marL="11088106" indent="0">
              <a:buNone/>
              <a:defRPr sz="5543">
                <a:solidFill>
                  <a:schemeClr val="tx1">
                    <a:tint val="75000"/>
                  </a:schemeClr>
                </a:solidFill>
              </a:defRPr>
            </a:lvl8pPr>
            <a:lvl9pPr marL="12672121" indent="0">
              <a:buNone/>
              <a:defRPr sz="5543">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1B49A2-50A4-A947-A20F-08D5FCCD2D46}" type="datetimeFigureOut">
              <a:rPr lang="it-IT" smtClean="0"/>
              <a:t>01/03/2024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019485" y="6325030"/>
            <a:ext cx="18665904" cy="150755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22234386" y="6325030"/>
            <a:ext cx="18665904" cy="150755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B1B49A2-50A4-A947-A20F-08D5FCCD2D46}" type="datetimeFigureOut">
              <a:rPr lang="it-IT" smtClean="0"/>
              <a:t>01/03/2024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3025205" y="1265008"/>
            <a:ext cx="37880806" cy="4592524"/>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025207" y="5824529"/>
            <a:ext cx="18580122" cy="2854512"/>
          </a:xfrm>
        </p:spPr>
        <p:txBody>
          <a:bodyPr anchor="b"/>
          <a:lstStyle>
            <a:lvl1pPr marL="0" indent="0">
              <a:buNone/>
              <a:defRPr sz="8315" b="1"/>
            </a:lvl1pPr>
            <a:lvl2pPr marL="1584015" indent="0">
              <a:buNone/>
              <a:defRPr sz="6929" b="1"/>
            </a:lvl2pPr>
            <a:lvl3pPr marL="3168030" indent="0">
              <a:buNone/>
              <a:defRPr sz="6236" b="1"/>
            </a:lvl3pPr>
            <a:lvl4pPr marL="4752045" indent="0">
              <a:buNone/>
              <a:defRPr sz="5543" b="1"/>
            </a:lvl4pPr>
            <a:lvl5pPr marL="6336060" indent="0">
              <a:buNone/>
              <a:defRPr sz="5543" b="1"/>
            </a:lvl5pPr>
            <a:lvl6pPr marL="7920076" indent="0">
              <a:buNone/>
              <a:defRPr sz="5543" b="1"/>
            </a:lvl6pPr>
            <a:lvl7pPr marL="9504091" indent="0">
              <a:buNone/>
              <a:defRPr sz="5543" b="1"/>
            </a:lvl7pPr>
            <a:lvl8pPr marL="11088106" indent="0">
              <a:buNone/>
              <a:defRPr sz="5543" b="1"/>
            </a:lvl8pPr>
            <a:lvl9pPr marL="12672121" indent="0">
              <a:buNone/>
              <a:defRPr sz="5543" b="1"/>
            </a:lvl9pPr>
          </a:lstStyle>
          <a:p>
            <a:pPr lvl="0"/>
            <a:r>
              <a:rPr lang="it-IT"/>
              <a:t>Fare clic per modificare gli stili del testo dello schema</a:t>
            </a:r>
          </a:p>
        </p:txBody>
      </p:sp>
      <p:sp>
        <p:nvSpPr>
          <p:cNvPr id="4" name="Content Placeholder 3"/>
          <p:cNvSpPr>
            <a:spLocks noGrp="1"/>
          </p:cNvSpPr>
          <p:nvPr>
            <p:ph sz="half" idx="2"/>
          </p:nvPr>
        </p:nvSpPr>
        <p:spPr>
          <a:xfrm>
            <a:off x="3025207" y="8679041"/>
            <a:ext cx="18580122" cy="1276556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22234386" y="5824529"/>
            <a:ext cx="18671625" cy="2854512"/>
          </a:xfrm>
        </p:spPr>
        <p:txBody>
          <a:bodyPr anchor="b"/>
          <a:lstStyle>
            <a:lvl1pPr marL="0" indent="0">
              <a:buNone/>
              <a:defRPr sz="8315" b="1"/>
            </a:lvl1pPr>
            <a:lvl2pPr marL="1584015" indent="0">
              <a:buNone/>
              <a:defRPr sz="6929" b="1"/>
            </a:lvl2pPr>
            <a:lvl3pPr marL="3168030" indent="0">
              <a:buNone/>
              <a:defRPr sz="6236" b="1"/>
            </a:lvl3pPr>
            <a:lvl4pPr marL="4752045" indent="0">
              <a:buNone/>
              <a:defRPr sz="5543" b="1"/>
            </a:lvl4pPr>
            <a:lvl5pPr marL="6336060" indent="0">
              <a:buNone/>
              <a:defRPr sz="5543" b="1"/>
            </a:lvl5pPr>
            <a:lvl6pPr marL="7920076" indent="0">
              <a:buNone/>
              <a:defRPr sz="5543" b="1"/>
            </a:lvl6pPr>
            <a:lvl7pPr marL="9504091" indent="0">
              <a:buNone/>
              <a:defRPr sz="5543" b="1"/>
            </a:lvl7pPr>
            <a:lvl8pPr marL="11088106" indent="0">
              <a:buNone/>
              <a:defRPr sz="5543" b="1"/>
            </a:lvl8pPr>
            <a:lvl9pPr marL="12672121" indent="0">
              <a:buNone/>
              <a:defRPr sz="5543" b="1"/>
            </a:lvl9pPr>
          </a:lstStyle>
          <a:p>
            <a:pPr lvl="0"/>
            <a:r>
              <a:rPr lang="it-IT"/>
              <a:t>Fare clic per modificare gli stili del testo dello schema</a:t>
            </a:r>
          </a:p>
        </p:txBody>
      </p:sp>
      <p:sp>
        <p:nvSpPr>
          <p:cNvPr id="6" name="Content Placeholder 5"/>
          <p:cNvSpPr>
            <a:spLocks noGrp="1"/>
          </p:cNvSpPr>
          <p:nvPr>
            <p:ph sz="quarter" idx="4"/>
          </p:nvPr>
        </p:nvSpPr>
        <p:spPr>
          <a:xfrm>
            <a:off x="22234386" y="8679041"/>
            <a:ext cx="18671625" cy="1276556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B1B49A2-50A4-A947-A20F-08D5FCCD2D46}" type="datetimeFigureOut">
              <a:rPr lang="it-IT" smtClean="0"/>
              <a:t>01/03/2024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B1B49A2-50A4-A947-A20F-08D5FCCD2D46}" type="datetimeFigureOut">
              <a:rPr lang="it-IT" smtClean="0"/>
              <a:t>01/03/2024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B49A2-50A4-A947-A20F-08D5FCCD2D46}" type="datetimeFigureOut">
              <a:rPr lang="it-IT" smtClean="0"/>
              <a:t>01/03/2024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25207" y="1584008"/>
            <a:ext cx="14165269" cy="5544026"/>
          </a:xfrm>
        </p:spPr>
        <p:txBody>
          <a:bodyPr anchor="b"/>
          <a:lstStyle>
            <a:lvl1pPr>
              <a:defRPr sz="11087"/>
            </a:lvl1pPr>
          </a:lstStyle>
          <a:p>
            <a:r>
              <a:rPr lang="it-IT"/>
              <a:t>Fare clic per modificare lo stile del titolo dello schema</a:t>
            </a:r>
            <a:endParaRPr lang="en-US" dirty="0"/>
          </a:p>
        </p:txBody>
      </p:sp>
      <p:sp>
        <p:nvSpPr>
          <p:cNvPr id="3" name="Content Placeholder 2"/>
          <p:cNvSpPr>
            <a:spLocks noGrp="1"/>
          </p:cNvSpPr>
          <p:nvPr>
            <p:ph idx="1"/>
          </p:nvPr>
        </p:nvSpPr>
        <p:spPr>
          <a:xfrm>
            <a:off x="18671625" y="3421018"/>
            <a:ext cx="22234386" cy="16885080"/>
          </a:xfrm>
        </p:spPr>
        <p:txBody>
          <a:bodyPr/>
          <a:lstStyle>
            <a:lvl1pPr>
              <a:defRPr sz="11087"/>
            </a:lvl1pPr>
            <a:lvl2pPr>
              <a:defRPr sz="9701"/>
            </a:lvl2pPr>
            <a:lvl3pPr>
              <a:defRPr sz="8315"/>
            </a:lvl3pPr>
            <a:lvl4pPr>
              <a:defRPr sz="6929"/>
            </a:lvl4pPr>
            <a:lvl5pPr>
              <a:defRPr sz="6929"/>
            </a:lvl5pPr>
            <a:lvl6pPr>
              <a:defRPr sz="6929"/>
            </a:lvl6pPr>
            <a:lvl7pPr>
              <a:defRPr sz="6929"/>
            </a:lvl7pPr>
            <a:lvl8pPr>
              <a:defRPr sz="6929"/>
            </a:lvl8pPr>
            <a:lvl9pPr>
              <a:defRPr sz="6929"/>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3025207" y="7128034"/>
            <a:ext cx="14165269" cy="13205565"/>
          </a:xfrm>
        </p:spPr>
        <p:txBody>
          <a:bodyPr/>
          <a:lstStyle>
            <a:lvl1pPr marL="0" indent="0">
              <a:buNone/>
              <a:defRPr sz="5543"/>
            </a:lvl1pPr>
            <a:lvl2pPr marL="1584015" indent="0">
              <a:buNone/>
              <a:defRPr sz="4850"/>
            </a:lvl2pPr>
            <a:lvl3pPr marL="3168030" indent="0">
              <a:buNone/>
              <a:defRPr sz="4158"/>
            </a:lvl3pPr>
            <a:lvl4pPr marL="4752045" indent="0">
              <a:buNone/>
              <a:defRPr sz="3465"/>
            </a:lvl4pPr>
            <a:lvl5pPr marL="6336060" indent="0">
              <a:buNone/>
              <a:defRPr sz="3465"/>
            </a:lvl5pPr>
            <a:lvl6pPr marL="7920076" indent="0">
              <a:buNone/>
              <a:defRPr sz="3465"/>
            </a:lvl6pPr>
            <a:lvl7pPr marL="9504091" indent="0">
              <a:buNone/>
              <a:defRPr sz="3465"/>
            </a:lvl7pPr>
            <a:lvl8pPr marL="11088106" indent="0">
              <a:buNone/>
              <a:defRPr sz="3465"/>
            </a:lvl8pPr>
            <a:lvl9pPr marL="12672121" indent="0">
              <a:buNone/>
              <a:defRPr sz="346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B1B49A2-50A4-A947-A20F-08D5FCCD2D46}" type="datetimeFigureOut">
              <a:rPr lang="it-IT" smtClean="0"/>
              <a:t>01/03/2024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25207" y="1584008"/>
            <a:ext cx="14165269" cy="5544026"/>
          </a:xfrm>
        </p:spPr>
        <p:txBody>
          <a:bodyPr anchor="b"/>
          <a:lstStyle>
            <a:lvl1pPr>
              <a:defRPr sz="11087"/>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8671625" y="3421018"/>
            <a:ext cx="22234386" cy="16885080"/>
          </a:xfrm>
        </p:spPr>
        <p:txBody>
          <a:bodyPr anchor="t"/>
          <a:lstStyle>
            <a:lvl1pPr marL="0" indent="0">
              <a:buNone/>
              <a:defRPr sz="11087"/>
            </a:lvl1pPr>
            <a:lvl2pPr marL="1584015" indent="0">
              <a:buNone/>
              <a:defRPr sz="9701"/>
            </a:lvl2pPr>
            <a:lvl3pPr marL="3168030" indent="0">
              <a:buNone/>
              <a:defRPr sz="8315"/>
            </a:lvl3pPr>
            <a:lvl4pPr marL="4752045" indent="0">
              <a:buNone/>
              <a:defRPr sz="6929"/>
            </a:lvl4pPr>
            <a:lvl5pPr marL="6336060" indent="0">
              <a:buNone/>
              <a:defRPr sz="6929"/>
            </a:lvl5pPr>
            <a:lvl6pPr marL="7920076" indent="0">
              <a:buNone/>
              <a:defRPr sz="6929"/>
            </a:lvl6pPr>
            <a:lvl7pPr marL="9504091" indent="0">
              <a:buNone/>
              <a:defRPr sz="6929"/>
            </a:lvl7pPr>
            <a:lvl8pPr marL="11088106" indent="0">
              <a:buNone/>
              <a:defRPr sz="6929"/>
            </a:lvl8pPr>
            <a:lvl9pPr marL="12672121" indent="0">
              <a:buNone/>
              <a:defRPr sz="6929"/>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3025207" y="7128034"/>
            <a:ext cx="14165269" cy="13205565"/>
          </a:xfrm>
        </p:spPr>
        <p:txBody>
          <a:bodyPr/>
          <a:lstStyle>
            <a:lvl1pPr marL="0" indent="0">
              <a:buNone/>
              <a:defRPr sz="5543"/>
            </a:lvl1pPr>
            <a:lvl2pPr marL="1584015" indent="0">
              <a:buNone/>
              <a:defRPr sz="4850"/>
            </a:lvl2pPr>
            <a:lvl3pPr marL="3168030" indent="0">
              <a:buNone/>
              <a:defRPr sz="4158"/>
            </a:lvl3pPr>
            <a:lvl4pPr marL="4752045" indent="0">
              <a:buNone/>
              <a:defRPr sz="3465"/>
            </a:lvl4pPr>
            <a:lvl5pPr marL="6336060" indent="0">
              <a:buNone/>
              <a:defRPr sz="3465"/>
            </a:lvl5pPr>
            <a:lvl6pPr marL="7920076" indent="0">
              <a:buNone/>
              <a:defRPr sz="3465"/>
            </a:lvl6pPr>
            <a:lvl7pPr marL="9504091" indent="0">
              <a:buNone/>
              <a:defRPr sz="3465"/>
            </a:lvl7pPr>
            <a:lvl8pPr marL="11088106" indent="0">
              <a:buNone/>
              <a:defRPr sz="3465"/>
            </a:lvl8pPr>
            <a:lvl9pPr marL="12672121" indent="0">
              <a:buNone/>
              <a:defRPr sz="346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B1B49A2-50A4-A947-A20F-08D5FCCD2D46}" type="datetimeFigureOut">
              <a:rPr lang="it-IT" smtClean="0"/>
              <a:t>01/03/2024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BC54C96-5863-854B-B345-FCE956E576EF}" type="slidenum">
              <a:rPr lang="it-IT" smtClean="0"/>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9Slide.vn - 2019">
            <a:extLst>
              <a:ext uri="{FF2B5EF4-FFF2-40B4-BE49-F238E27FC236}">
                <a16:creationId xmlns:a16="http://schemas.microsoft.com/office/drawing/2014/main" id="{AF261F10-F229-1B74-62CB-39CCD4008AB6}"/>
              </a:ext>
            </a:extLst>
          </p:cNvPr>
          <p:cNvSpPr txBox="1"/>
          <p:nvPr userDrawn="1"/>
        </p:nvSpPr>
        <p:spPr>
          <a:xfrm>
            <a:off x="0" y="-3696125"/>
            <a:ext cx="43919775" cy="1422825"/>
          </a:xfrm>
          <a:prstGeom prst="rect">
            <a:avLst/>
          </a:prstGeom>
          <a:noFill/>
        </p:spPr>
        <p:txBody>
          <a:bodyPr vert="horz" rtlCol="0">
            <a:spAutoFit/>
          </a:bodyPr>
          <a:lstStyle/>
          <a:p>
            <a:pPr algn="ctr"/>
            <a:r>
              <a:rPr lang="en-US" sz="8646">
                <a:solidFill>
                  <a:srgbClr val="CFCFCF"/>
                </a:solidFill>
              </a:rPr>
              <a:t>www.9slide.vn</a:t>
            </a:r>
          </a:p>
        </p:txBody>
      </p:sp>
      <p:sp>
        <p:nvSpPr>
          <p:cNvPr id="2" name="Title Placeholder 1"/>
          <p:cNvSpPr>
            <a:spLocks noGrp="1"/>
          </p:cNvSpPr>
          <p:nvPr>
            <p:ph type="title"/>
          </p:nvPr>
        </p:nvSpPr>
        <p:spPr>
          <a:xfrm>
            <a:off x="3019485" y="1265008"/>
            <a:ext cx="37880806" cy="4592524"/>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019485" y="6325030"/>
            <a:ext cx="37880806" cy="150755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3019485" y="22022106"/>
            <a:ext cx="9881949" cy="1265006"/>
          </a:xfrm>
          <a:prstGeom prst="rect">
            <a:avLst/>
          </a:prstGeom>
        </p:spPr>
        <p:txBody>
          <a:bodyPr vert="horz" lIns="91440" tIns="45720" rIns="91440" bIns="45720" rtlCol="0" anchor="ctr"/>
          <a:lstStyle>
            <a:lvl1pPr algn="l">
              <a:defRPr sz="4158">
                <a:solidFill>
                  <a:schemeClr val="tx1">
                    <a:tint val="75000"/>
                  </a:schemeClr>
                </a:solidFill>
              </a:defRPr>
            </a:lvl1pPr>
          </a:lstStyle>
          <a:p>
            <a:fld id="{4B1B49A2-50A4-A947-A20F-08D5FCCD2D46}" type="datetimeFigureOut">
              <a:rPr lang="it-IT" smtClean="0"/>
              <a:t>01/03/2024</a:t>
            </a:fld>
            <a:endParaRPr lang="it-IT"/>
          </a:p>
        </p:txBody>
      </p:sp>
      <p:sp>
        <p:nvSpPr>
          <p:cNvPr id="5" name="Footer Placeholder 4"/>
          <p:cNvSpPr>
            <a:spLocks noGrp="1"/>
          </p:cNvSpPr>
          <p:nvPr>
            <p:ph type="ftr" sz="quarter" idx="3"/>
          </p:nvPr>
        </p:nvSpPr>
        <p:spPr>
          <a:xfrm>
            <a:off x="14548426" y="22022106"/>
            <a:ext cx="14822924" cy="1265006"/>
          </a:xfrm>
          <a:prstGeom prst="rect">
            <a:avLst/>
          </a:prstGeom>
        </p:spPr>
        <p:txBody>
          <a:bodyPr vert="horz" lIns="91440" tIns="45720" rIns="91440" bIns="45720" rtlCol="0" anchor="ctr"/>
          <a:lstStyle>
            <a:lvl1pPr algn="ctr">
              <a:defRPr sz="4158">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31018341" y="22022106"/>
            <a:ext cx="9881949" cy="1265006"/>
          </a:xfrm>
          <a:prstGeom prst="rect">
            <a:avLst/>
          </a:prstGeom>
        </p:spPr>
        <p:txBody>
          <a:bodyPr vert="horz" lIns="91440" tIns="45720" rIns="91440" bIns="45720" rtlCol="0" anchor="ctr"/>
          <a:lstStyle>
            <a:lvl1pPr algn="r">
              <a:defRPr sz="4158">
                <a:solidFill>
                  <a:schemeClr val="tx1">
                    <a:tint val="75000"/>
                  </a:schemeClr>
                </a:solidFill>
              </a:defRPr>
            </a:lvl1pPr>
          </a:lstStyle>
          <a:p>
            <a:fld id="{EBC54C96-5863-854B-B345-FCE956E576EF}" type="slidenum">
              <a:rPr lang="it-IT" smtClean="0"/>
              <a:t>‹#›</a:t>
            </a:fld>
            <a:endParaRPr lang="it-IT"/>
          </a:p>
        </p:txBody>
      </p:sp>
    </p:spTree>
    <p:extLst>
      <p:ext uri="{BB962C8B-B14F-4D97-AF65-F5344CB8AC3E}">
        <p14:creationId xmlns:p14="http://schemas.microsoft.com/office/powerpoint/2010/main" val="21469831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168030" rtl="0" eaLnBrk="1" latinLnBrk="0" hangingPunct="1">
        <a:lnSpc>
          <a:spcPct val="90000"/>
        </a:lnSpc>
        <a:spcBef>
          <a:spcPct val="0"/>
        </a:spcBef>
        <a:buNone/>
        <a:defRPr sz="15244" kern="1200">
          <a:solidFill>
            <a:schemeClr val="tx1"/>
          </a:solidFill>
          <a:latin typeface="+mj-lt"/>
          <a:ea typeface="+mj-ea"/>
          <a:cs typeface="+mj-cs"/>
        </a:defRPr>
      </a:lvl1pPr>
    </p:titleStyle>
    <p:bodyStyle>
      <a:lvl1pPr marL="792008" indent="-792008" algn="l" defTabSz="3168030" rtl="0" eaLnBrk="1" latinLnBrk="0" hangingPunct="1">
        <a:lnSpc>
          <a:spcPct val="90000"/>
        </a:lnSpc>
        <a:spcBef>
          <a:spcPts val="3465"/>
        </a:spcBef>
        <a:buFont typeface="Arial" panose="020B0604020202020204" pitchFamily="34" charset="0"/>
        <a:buChar char="•"/>
        <a:defRPr sz="9701" kern="1200">
          <a:solidFill>
            <a:schemeClr val="tx1"/>
          </a:solidFill>
          <a:latin typeface="+mn-lt"/>
          <a:ea typeface="+mn-ea"/>
          <a:cs typeface="+mn-cs"/>
        </a:defRPr>
      </a:lvl1pPr>
      <a:lvl2pPr marL="2376023" indent="-792008" algn="l" defTabSz="3168030" rtl="0" eaLnBrk="1" latinLnBrk="0" hangingPunct="1">
        <a:lnSpc>
          <a:spcPct val="90000"/>
        </a:lnSpc>
        <a:spcBef>
          <a:spcPts val="1732"/>
        </a:spcBef>
        <a:buFont typeface="Arial" panose="020B0604020202020204" pitchFamily="34" charset="0"/>
        <a:buChar char="•"/>
        <a:defRPr sz="8315" kern="1200">
          <a:solidFill>
            <a:schemeClr val="tx1"/>
          </a:solidFill>
          <a:latin typeface="+mn-lt"/>
          <a:ea typeface="+mn-ea"/>
          <a:cs typeface="+mn-cs"/>
        </a:defRPr>
      </a:lvl2pPr>
      <a:lvl3pPr marL="3960038" indent="-792008" algn="l" defTabSz="3168030" rtl="0" eaLnBrk="1" latinLnBrk="0" hangingPunct="1">
        <a:lnSpc>
          <a:spcPct val="90000"/>
        </a:lnSpc>
        <a:spcBef>
          <a:spcPts val="1732"/>
        </a:spcBef>
        <a:buFont typeface="Arial" panose="020B0604020202020204" pitchFamily="34" charset="0"/>
        <a:buChar char="•"/>
        <a:defRPr sz="6929" kern="1200">
          <a:solidFill>
            <a:schemeClr val="tx1"/>
          </a:solidFill>
          <a:latin typeface="+mn-lt"/>
          <a:ea typeface="+mn-ea"/>
          <a:cs typeface="+mn-cs"/>
        </a:defRPr>
      </a:lvl3pPr>
      <a:lvl4pPr marL="5544053" indent="-792008" algn="l" defTabSz="3168030"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4pPr>
      <a:lvl5pPr marL="7128068" indent="-792008" algn="l" defTabSz="3168030"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5pPr>
      <a:lvl6pPr marL="8712083" indent="-792008" algn="l" defTabSz="3168030"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6pPr>
      <a:lvl7pPr marL="10296098" indent="-792008" algn="l" defTabSz="3168030"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7pPr>
      <a:lvl8pPr marL="11880113" indent="-792008" algn="l" defTabSz="3168030"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8pPr>
      <a:lvl9pPr marL="13464129" indent="-792008" algn="l" defTabSz="3168030" rtl="0" eaLnBrk="1" latinLnBrk="0" hangingPunct="1">
        <a:lnSpc>
          <a:spcPct val="90000"/>
        </a:lnSpc>
        <a:spcBef>
          <a:spcPts val="1732"/>
        </a:spcBef>
        <a:buFont typeface="Arial" panose="020B0604020202020204" pitchFamily="34" charset="0"/>
        <a:buChar char="•"/>
        <a:defRPr sz="6236" kern="1200">
          <a:solidFill>
            <a:schemeClr val="tx1"/>
          </a:solidFill>
          <a:latin typeface="+mn-lt"/>
          <a:ea typeface="+mn-ea"/>
          <a:cs typeface="+mn-cs"/>
        </a:defRPr>
      </a:lvl9pPr>
    </p:bodyStyle>
    <p:otherStyle>
      <a:defPPr>
        <a:defRPr lang="en-US"/>
      </a:defPPr>
      <a:lvl1pPr marL="0" algn="l" defTabSz="3168030" rtl="0" eaLnBrk="1" latinLnBrk="0" hangingPunct="1">
        <a:defRPr sz="6236" kern="1200">
          <a:solidFill>
            <a:schemeClr val="tx1"/>
          </a:solidFill>
          <a:latin typeface="+mn-lt"/>
          <a:ea typeface="+mn-ea"/>
          <a:cs typeface="+mn-cs"/>
        </a:defRPr>
      </a:lvl1pPr>
      <a:lvl2pPr marL="1584015" algn="l" defTabSz="3168030" rtl="0" eaLnBrk="1" latinLnBrk="0" hangingPunct="1">
        <a:defRPr sz="6236" kern="1200">
          <a:solidFill>
            <a:schemeClr val="tx1"/>
          </a:solidFill>
          <a:latin typeface="+mn-lt"/>
          <a:ea typeface="+mn-ea"/>
          <a:cs typeface="+mn-cs"/>
        </a:defRPr>
      </a:lvl2pPr>
      <a:lvl3pPr marL="3168030" algn="l" defTabSz="3168030" rtl="0" eaLnBrk="1" latinLnBrk="0" hangingPunct="1">
        <a:defRPr sz="6236" kern="1200">
          <a:solidFill>
            <a:schemeClr val="tx1"/>
          </a:solidFill>
          <a:latin typeface="+mn-lt"/>
          <a:ea typeface="+mn-ea"/>
          <a:cs typeface="+mn-cs"/>
        </a:defRPr>
      </a:lvl3pPr>
      <a:lvl4pPr marL="4752045" algn="l" defTabSz="3168030" rtl="0" eaLnBrk="1" latinLnBrk="0" hangingPunct="1">
        <a:defRPr sz="6236" kern="1200">
          <a:solidFill>
            <a:schemeClr val="tx1"/>
          </a:solidFill>
          <a:latin typeface="+mn-lt"/>
          <a:ea typeface="+mn-ea"/>
          <a:cs typeface="+mn-cs"/>
        </a:defRPr>
      </a:lvl4pPr>
      <a:lvl5pPr marL="6336060" algn="l" defTabSz="3168030" rtl="0" eaLnBrk="1" latinLnBrk="0" hangingPunct="1">
        <a:defRPr sz="6236" kern="1200">
          <a:solidFill>
            <a:schemeClr val="tx1"/>
          </a:solidFill>
          <a:latin typeface="+mn-lt"/>
          <a:ea typeface="+mn-ea"/>
          <a:cs typeface="+mn-cs"/>
        </a:defRPr>
      </a:lvl5pPr>
      <a:lvl6pPr marL="7920076" algn="l" defTabSz="3168030" rtl="0" eaLnBrk="1" latinLnBrk="0" hangingPunct="1">
        <a:defRPr sz="6236" kern="1200">
          <a:solidFill>
            <a:schemeClr val="tx1"/>
          </a:solidFill>
          <a:latin typeface="+mn-lt"/>
          <a:ea typeface="+mn-ea"/>
          <a:cs typeface="+mn-cs"/>
        </a:defRPr>
      </a:lvl6pPr>
      <a:lvl7pPr marL="9504091" algn="l" defTabSz="3168030" rtl="0" eaLnBrk="1" latinLnBrk="0" hangingPunct="1">
        <a:defRPr sz="6236" kern="1200">
          <a:solidFill>
            <a:schemeClr val="tx1"/>
          </a:solidFill>
          <a:latin typeface="+mn-lt"/>
          <a:ea typeface="+mn-ea"/>
          <a:cs typeface="+mn-cs"/>
        </a:defRPr>
      </a:lvl7pPr>
      <a:lvl8pPr marL="11088106" algn="l" defTabSz="3168030" rtl="0" eaLnBrk="1" latinLnBrk="0" hangingPunct="1">
        <a:defRPr sz="6236" kern="1200">
          <a:solidFill>
            <a:schemeClr val="tx1"/>
          </a:solidFill>
          <a:latin typeface="+mn-lt"/>
          <a:ea typeface="+mn-ea"/>
          <a:cs typeface="+mn-cs"/>
        </a:defRPr>
      </a:lvl8pPr>
      <a:lvl9pPr marL="12672121" algn="l" defTabSz="3168030" rtl="0" eaLnBrk="1" latinLnBrk="0" hangingPunct="1">
        <a:defRPr sz="62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ba.issatgb@gmail.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6B541B-B0A1-51ED-1327-832A27916F1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8656721" y="-359438"/>
            <a:ext cx="4551184" cy="4554729"/>
          </a:xfrm>
          <a:prstGeom prst="rect">
            <a:avLst/>
          </a:prstGeom>
        </p:spPr>
      </p:pic>
      <p:sp>
        <p:nvSpPr>
          <p:cNvPr id="6" name="CasellaDiTesto 5"/>
          <p:cNvSpPr txBox="1"/>
          <p:nvPr/>
        </p:nvSpPr>
        <p:spPr>
          <a:xfrm>
            <a:off x="-1" y="228600"/>
            <a:ext cx="43919775" cy="1246495"/>
          </a:xfrm>
          <a:prstGeom prst="rect">
            <a:avLst/>
          </a:prstGeom>
          <a:noFill/>
        </p:spPr>
        <p:txBody>
          <a:bodyPr wrap="square" rtlCol="0">
            <a:spAutoFit/>
          </a:bodyPr>
          <a:lstStyle/>
          <a:p>
            <a:pPr algn="ctr"/>
            <a:r>
              <a:rPr lang="en-US" sz="7500" b="1" dirty="0">
                <a:solidFill>
                  <a:srgbClr val="FF0000"/>
                </a:solidFill>
                <a:latin typeface="Times New Roman" charset="0"/>
                <a:ea typeface="Times New Roman" charset="0"/>
                <a:cs typeface="Times New Roman" charset="0"/>
              </a:rPr>
              <a:t>Paper Title</a:t>
            </a:r>
          </a:p>
        </p:txBody>
      </p:sp>
      <p:sp>
        <p:nvSpPr>
          <p:cNvPr id="7" name="Rettangolo 6"/>
          <p:cNvSpPr/>
          <p:nvPr/>
        </p:nvSpPr>
        <p:spPr>
          <a:xfrm>
            <a:off x="0" y="1415326"/>
            <a:ext cx="43919774" cy="3323987"/>
          </a:xfrm>
          <a:prstGeom prst="rect">
            <a:avLst/>
          </a:prstGeom>
        </p:spPr>
        <p:txBody>
          <a:bodyPr wrap="square">
            <a:spAutoFit/>
          </a:bodyPr>
          <a:lstStyle/>
          <a:p>
            <a:pPr algn="ctr"/>
            <a:r>
              <a:rPr lang="en-US" sz="5500" b="1" dirty="0">
                <a:latin typeface="Times New Roman" charset="0"/>
                <a:ea typeface="Times New Roman" charset="0"/>
                <a:cs typeface="Times New Roman" charset="0"/>
              </a:rPr>
              <a:t>First A. AUTHOR</a:t>
            </a:r>
            <a:r>
              <a:rPr lang="en-US" sz="5500" b="1" baseline="30000" dirty="0">
                <a:latin typeface="Times New Roman" charset="0"/>
                <a:ea typeface="Times New Roman" charset="0"/>
                <a:cs typeface="Times New Roman" charset="0"/>
              </a:rPr>
              <a:t>1</a:t>
            </a:r>
            <a:r>
              <a:rPr lang="en-US" sz="5500" b="1" dirty="0">
                <a:latin typeface="Times New Roman" charset="0"/>
                <a:ea typeface="Times New Roman" charset="0"/>
                <a:cs typeface="Times New Roman" charset="0"/>
              </a:rPr>
              <a:t>, Second B. AUTHOR</a:t>
            </a:r>
            <a:r>
              <a:rPr lang="en-US" sz="5500" b="1" baseline="30000" dirty="0">
                <a:latin typeface="Times New Roman" charset="0"/>
                <a:ea typeface="Times New Roman" charset="0"/>
                <a:cs typeface="Times New Roman" charset="0"/>
              </a:rPr>
              <a:t>1</a:t>
            </a:r>
            <a:r>
              <a:rPr lang="en-US" sz="5500" b="1" dirty="0">
                <a:latin typeface="Times New Roman" charset="0"/>
                <a:ea typeface="Times New Roman" charset="0"/>
                <a:cs typeface="Times New Roman" charset="0"/>
              </a:rPr>
              <a:t>, and Third C. AUTHOR</a:t>
            </a:r>
            <a:r>
              <a:rPr lang="en-US" sz="5500" b="1" baseline="30000" dirty="0">
                <a:latin typeface="Times New Roman" charset="0"/>
                <a:ea typeface="Times New Roman" charset="0"/>
                <a:cs typeface="Times New Roman" charset="0"/>
              </a:rPr>
              <a:t>2</a:t>
            </a:r>
            <a:r>
              <a:rPr lang="en-US" sz="5500" b="1" dirty="0">
                <a:latin typeface="Times New Roman" charset="0"/>
                <a:ea typeface="Times New Roman" charset="0"/>
                <a:cs typeface="Times New Roman" charset="0"/>
              </a:rPr>
              <a:t>, Member, IEEE</a:t>
            </a:r>
          </a:p>
          <a:p>
            <a:pPr algn="ctr"/>
            <a:r>
              <a:rPr lang="en-US" sz="5000" baseline="30000" dirty="0">
                <a:latin typeface="Times New Roman" charset="0"/>
                <a:ea typeface="Times New Roman" charset="0"/>
                <a:cs typeface="Times New Roman" charset="0"/>
              </a:rPr>
              <a:t>1</a:t>
            </a:r>
            <a:r>
              <a:rPr lang="en-US" sz="5000" dirty="0">
                <a:latin typeface="Times New Roman" charset="0"/>
                <a:ea typeface="Times New Roman" charset="0"/>
                <a:cs typeface="Times New Roman" charset="0"/>
              </a:rPr>
              <a:t>Company or university, city, state and country</a:t>
            </a:r>
          </a:p>
          <a:p>
            <a:pPr algn="ctr"/>
            <a:r>
              <a:rPr lang="en-US" sz="5000" baseline="30000" dirty="0">
                <a:latin typeface="Times New Roman" charset="0"/>
                <a:ea typeface="Times New Roman" charset="0"/>
                <a:cs typeface="Times New Roman" charset="0"/>
              </a:rPr>
              <a:t>1</a:t>
            </a:r>
            <a:r>
              <a:rPr lang="en-US" sz="5000" dirty="0">
                <a:latin typeface="Times New Roman" charset="0"/>
                <a:ea typeface="Times New Roman" charset="0"/>
                <a:cs typeface="Times New Roman" charset="0"/>
              </a:rPr>
              <a:t>Company or university, city, state and country</a:t>
            </a:r>
          </a:p>
          <a:p>
            <a:pPr algn="ctr"/>
            <a:r>
              <a:rPr lang="en-US" sz="5000" dirty="0">
                <a:latin typeface="Times New Roman" charset="0"/>
                <a:ea typeface="Times New Roman" charset="0"/>
                <a:cs typeface="Times New Roman" charset="0"/>
              </a:rPr>
              <a:t>Contact emails and/or website</a:t>
            </a:r>
          </a:p>
        </p:txBody>
      </p:sp>
      <p:sp>
        <p:nvSpPr>
          <p:cNvPr id="13" name="Rettangolo arrotondato 12"/>
          <p:cNvSpPr/>
          <p:nvPr/>
        </p:nvSpPr>
        <p:spPr>
          <a:xfrm>
            <a:off x="552156" y="5040000"/>
            <a:ext cx="10440000" cy="6840000"/>
          </a:xfrm>
          <a:prstGeom prst="roundRect">
            <a:avLst>
              <a:gd name="adj" fmla="val 5156"/>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360000" rIns="360000" bIns="360000" numCol="1" spcCol="0" rtlCol="0" fromWordArt="0" anchor="t" anchorCtr="0" forceAA="0" compatLnSpc="1">
            <a:prstTxWarp prst="textNoShape">
              <a:avLst/>
            </a:prstTxWarp>
            <a:noAutofit/>
          </a:bodyPr>
          <a:lstStyle/>
          <a:p>
            <a:pPr algn="ctr">
              <a:spcAft>
                <a:spcPts val="3000"/>
              </a:spcAft>
            </a:pPr>
            <a:r>
              <a:rPr lang="en-US" sz="4000" b="1" dirty="0">
                <a:solidFill>
                  <a:srgbClr val="FF0000"/>
                </a:solidFill>
                <a:latin typeface="Times New Roman" charset="0"/>
                <a:ea typeface="Times New Roman" charset="0"/>
                <a:cs typeface="Times New Roman" charset="0"/>
              </a:rPr>
              <a:t>1. Abstract</a:t>
            </a: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You may put your poster on any un-used poster board. Attach your material to the 4-foot high by 8-foot wide (1.22m x 2.44m) poster board (landscape format). Pushpins will be available for this purpose. At least one author must be present the entire session to explain your work and answer questions. A major advantage of this type of presentation is interchange between conference attendees and authors. Make sure that your texts can easily be read from a distance of about 2 meters.</a:t>
            </a:r>
            <a:endParaRPr lang="en-US" sz="2000" dirty="0">
              <a:solidFill>
                <a:schemeClr val="tx1"/>
              </a:solidFill>
              <a:latin typeface="Times New Roman" charset="0"/>
              <a:ea typeface="Times New Roman" charset="0"/>
              <a:cs typeface="Times New Roman" charset="0"/>
            </a:endParaRPr>
          </a:p>
        </p:txBody>
      </p:sp>
      <p:sp>
        <p:nvSpPr>
          <p:cNvPr id="17" name="Rettangolo arrotondato 16"/>
          <p:cNvSpPr/>
          <p:nvPr/>
        </p:nvSpPr>
        <p:spPr>
          <a:xfrm>
            <a:off x="11300676" y="5039999"/>
            <a:ext cx="10440000" cy="18298801"/>
          </a:xfrm>
          <a:prstGeom prst="roundRect">
            <a:avLst>
              <a:gd name="adj" fmla="val 5156"/>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360000" rIns="360000" bIns="360000" numCol="1" spcCol="0" rtlCol="0" fromWordArt="0" anchor="t" anchorCtr="0" forceAA="0" compatLnSpc="1">
            <a:prstTxWarp prst="textNoShape">
              <a:avLst/>
            </a:prstTxWarp>
            <a:noAutofit/>
          </a:bodyPr>
          <a:lstStyle/>
          <a:p>
            <a:pPr algn="ctr">
              <a:spcAft>
                <a:spcPts val="3000"/>
              </a:spcAft>
            </a:pPr>
            <a:r>
              <a:rPr lang="en-US" sz="4000" b="1" dirty="0">
                <a:solidFill>
                  <a:srgbClr val="FF0000"/>
                </a:solidFill>
                <a:latin typeface="Times New Roman" charset="0"/>
                <a:ea typeface="Times New Roman" charset="0"/>
                <a:cs typeface="Times New Roman" charset="0"/>
              </a:rPr>
              <a:t>3. Materials and methods</a:t>
            </a: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Your poster can be subdivided into logical sections (and sheets of paper) depending on the content, and map them to the poster board. You might organize your poster into, e.g., 4 columns of a width corresponding to A2 in landscape format, with sufficient space in between. Use whatever paper size you want within every column but no less than (A3 or) A2.</a:t>
            </a:r>
          </a:p>
          <a:p>
            <a:pPr marL="360000" indent="-360000" algn="just">
              <a:buFont typeface="Arial" charset="0"/>
              <a:buChar char="•"/>
            </a:pPr>
            <a:endParaRPr lang="en-US" sz="3000" dirty="0">
              <a:solidFill>
                <a:schemeClr val="tx1"/>
              </a:solidFill>
              <a:latin typeface="Times New Roman" charset="0"/>
              <a:ea typeface="Times New Roman" charset="0"/>
              <a:cs typeface="Times New Roman" charset="0"/>
            </a:endParaRPr>
          </a:p>
          <a:p>
            <a:pPr marL="360000" indent="-360000" algn="just">
              <a:buFont typeface="Arial" charset="0"/>
              <a:buChar char="•"/>
            </a:pPr>
            <a:endParaRPr lang="en-US" sz="3000" dirty="0">
              <a:solidFill>
                <a:schemeClr val="tx1"/>
              </a:solidFill>
              <a:latin typeface="Times New Roman" charset="0"/>
              <a:ea typeface="Times New Roman" charset="0"/>
              <a:cs typeface="Times New Roman" charset="0"/>
            </a:endParaRP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The title of the poster may best go across all columns and use the whole width of the board.</a:t>
            </a: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A sample poster layout is shown through this PowerPoint template, for which paper size has been set to exactly half the size of the poster board (that is, it could be printed with a 200% zoom to match exactly the size of the board).</a:t>
            </a:r>
          </a:p>
          <a:p>
            <a:pPr marL="360000" indent="-360000" algn="just">
              <a:buFont typeface="Arial" charset="0"/>
              <a:buChar char="•"/>
            </a:pPr>
            <a:endParaRPr lang="en-US" sz="2000" dirty="0">
              <a:solidFill>
                <a:schemeClr val="tx1"/>
              </a:solidFill>
              <a:latin typeface="Times New Roman" charset="0"/>
              <a:ea typeface="Times New Roman" charset="0"/>
              <a:cs typeface="Times New Roman" charset="0"/>
            </a:endParaRPr>
          </a:p>
          <a:p>
            <a:pPr marL="360000" indent="-360000" algn="just">
              <a:buFont typeface="Arial" charset="0"/>
              <a:buChar char="•"/>
            </a:pPr>
            <a:r>
              <a:rPr lang="en-US" sz="3000" dirty="0">
                <a:solidFill>
                  <a:schemeClr val="tx1"/>
                </a:solidFill>
                <a:latin typeface="Times New Roman" charset="0"/>
                <a:cs typeface="Times New Roman" charset="0"/>
              </a:rPr>
              <a:t>Avoid putting too much material on the poster.</a:t>
            </a:r>
          </a:p>
          <a:p>
            <a:pPr marL="360000" indent="-360000" algn="just">
              <a:buFont typeface="Arial" charset="0"/>
              <a:buChar char="•"/>
            </a:pPr>
            <a:endParaRPr lang="en-US" sz="3000" dirty="0">
              <a:solidFill>
                <a:schemeClr val="tx1"/>
              </a:solidFill>
              <a:latin typeface="Times New Roman" charset="0"/>
              <a:cs typeface="Times New Roman" charset="0"/>
            </a:endParaRPr>
          </a:p>
          <a:p>
            <a:pPr marL="360000" indent="-360000" algn="just">
              <a:buFont typeface="Arial" charset="0"/>
              <a:buChar char="•"/>
            </a:pPr>
            <a:endParaRPr lang="en-US" sz="2000" dirty="0">
              <a:solidFill>
                <a:schemeClr val="tx1"/>
              </a:solidFill>
              <a:latin typeface="Times New Roman" charset="0"/>
              <a:ea typeface="Times New Roman" charset="0"/>
              <a:cs typeface="Times New Roman" charset="0"/>
            </a:endParaRPr>
          </a:p>
        </p:txBody>
      </p:sp>
      <p:sp>
        <p:nvSpPr>
          <p:cNvPr id="18" name="Rettangolo arrotondato 17"/>
          <p:cNvSpPr/>
          <p:nvPr/>
        </p:nvSpPr>
        <p:spPr>
          <a:xfrm>
            <a:off x="22100676" y="5040000"/>
            <a:ext cx="10440000" cy="17941920"/>
          </a:xfrm>
          <a:prstGeom prst="roundRect">
            <a:avLst>
              <a:gd name="adj" fmla="val 5156"/>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360000" rIns="360000" bIns="360000" numCol="1" spcCol="0" rtlCol="0" fromWordArt="0" anchor="t" anchorCtr="0" forceAA="0" compatLnSpc="1">
            <a:prstTxWarp prst="textNoShape">
              <a:avLst/>
            </a:prstTxWarp>
            <a:noAutofit/>
          </a:bodyPr>
          <a:lstStyle/>
          <a:p>
            <a:pPr algn="ctr">
              <a:spcAft>
                <a:spcPts val="3000"/>
              </a:spcAft>
            </a:pPr>
            <a:r>
              <a:rPr lang="en-US" sz="4000" b="1" dirty="0">
                <a:solidFill>
                  <a:srgbClr val="FF0000"/>
                </a:solidFill>
                <a:latin typeface="Times New Roman" charset="0"/>
                <a:ea typeface="Times New Roman" charset="0"/>
                <a:cs typeface="Times New Roman" charset="0"/>
              </a:rPr>
              <a:t>4. Results and discussion</a:t>
            </a:r>
          </a:p>
          <a:p>
            <a:endParaRPr lang="en-US" sz="3000" dirty="0">
              <a:solidFill>
                <a:schemeClr val="tx1"/>
              </a:solidFill>
              <a:latin typeface="Times New Roman" charset="0"/>
              <a:ea typeface="Times New Roman" charset="0"/>
              <a:cs typeface="Times New Roman" charset="0"/>
            </a:endParaRP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Each of the sections (sheets of paper) should be numbered in sequence to guide the reader through your poster presentation. The surface of the poster board is light gray.</a:t>
            </a: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Make sure the poster sessions attendants understand the subject and get the message of your poster quickly and easily.</a:t>
            </a:r>
          </a:p>
          <a:p>
            <a:pPr marL="360000" indent="-360000" algn="just">
              <a:buFont typeface="Arial" charset="0"/>
              <a:buChar char="•"/>
            </a:pPr>
            <a:endParaRPr lang="en-US" sz="3000" dirty="0">
              <a:solidFill>
                <a:schemeClr val="tx1"/>
              </a:solidFill>
              <a:latin typeface="Times New Roman" charset="0"/>
              <a:ea typeface="Times New Roman" charset="0"/>
              <a:cs typeface="Times New Roman" charset="0"/>
            </a:endParaRP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Be clear: state the problems and the proposed solutions and results in a clear and concise way</a:t>
            </a: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Be short: Use few words, prefer bulleted lists over paragraphs of text. Concentrate on what is essential. Details can be mentioned orally.</a:t>
            </a: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A picture is worth a thousand words: Use photographs, diagrams and other figures, and prefer diagrams over tiring tables.</a:t>
            </a: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The introduction/background should contain 3 to 5 brief sentences outlining information necessary to understand the paper and why the work was done.</a:t>
            </a:r>
          </a:p>
          <a:p>
            <a:pPr marL="360000" indent="-360000" algn="just">
              <a:buFont typeface="Arial" charset="0"/>
              <a:buChar char="•"/>
            </a:pPr>
            <a:endParaRPr lang="en-US" sz="3000" dirty="0">
              <a:solidFill>
                <a:schemeClr val="tx1"/>
              </a:solidFill>
              <a:latin typeface="Times New Roman" charset="0"/>
              <a:ea typeface="Times New Roman" charset="0"/>
              <a:cs typeface="Times New Roman" charset="0"/>
            </a:endParaRPr>
          </a:p>
          <a:p>
            <a:pPr marL="360000" indent="-360000" algn="just">
              <a:buFont typeface="Arial" charset="0"/>
              <a:buChar char="•"/>
            </a:pPr>
            <a:r>
              <a:rPr lang="en-US" sz="3000" dirty="0">
                <a:solidFill>
                  <a:schemeClr val="tx1"/>
                </a:solidFill>
                <a:latin typeface="Times New Roman" charset="0"/>
                <a:cs typeface="Times New Roman" charset="0"/>
              </a:rPr>
              <a:t>The central topic of the presentation should be clearly stated in as few words as possible.</a:t>
            </a:r>
          </a:p>
          <a:p>
            <a:pPr marL="360000" indent="-360000" algn="just">
              <a:buFont typeface="Arial" charset="0"/>
              <a:buChar char="•"/>
            </a:pPr>
            <a:r>
              <a:rPr lang="en-US" sz="3000" dirty="0">
                <a:solidFill>
                  <a:schemeClr val="tx1"/>
                </a:solidFill>
                <a:latin typeface="Times New Roman" charset="0"/>
                <a:cs typeface="Times New Roman" charset="0"/>
              </a:rPr>
              <a:t>Outline your work briefly. Provide details only for the highlights of your work.</a:t>
            </a:r>
          </a:p>
          <a:p>
            <a:pPr marL="360000" indent="-360000" algn="just">
              <a:buFont typeface="Arial" charset="0"/>
              <a:buChar char="•"/>
            </a:pPr>
            <a:r>
              <a:rPr lang="en-US" sz="3000" dirty="0">
                <a:solidFill>
                  <a:schemeClr val="tx1"/>
                </a:solidFill>
                <a:latin typeface="Times New Roman" charset="0"/>
                <a:cs typeface="Times New Roman" charset="0"/>
              </a:rPr>
              <a:t>Results should be presented pictorially where possible (graphs, charts or schematics). You also may want to provide an interpretation of the results below each panel</a:t>
            </a:r>
          </a:p>
          <a:p>
            <a:pPr marL="360000" indent="-360000">
              <a:buFont typeface="Arial" charset="0"/>
              <a:buChar char="•"/>
            </a:pPr>
            <a:endParaRPr lang="en-US" sz="3000" dirty="0">
              <a:solidFill>
                <a:schemeClr val="tx1"/>
              </a:solidFill>
              <a:latin typeface="Times New Roman" charset="0"/>
              <a:ea typeface="Times New Roman" charset="0"/>
              <a:cs typeface="Times New Roman" charset="0"/>
            </a:endParaRPr>
          </a:p>
          <a:p>
            <a:pPr marL="360000" indent="-360000">
              <a:buFont typeface="Arial" charset="0"/>
              <a:buChar char="•"/>
            </a:pPr>
            <a:endParaRPr lang="en-US" sz="3000" dirty="0">
              <a:solidFill>
                <a:schemeClr val="tx1"/>
              </a:solidFill>
              <a:latin typeface="Times New Roman" charset="0"/>
              <a:ea typeface="Times New Roman" charset="0"/>
              <a:cs typeface="Times New Roman" charset="0"/>
            </a:endParaRPr>
          </a:p>
          <a:p>
            <a:pPr marL="360000" indent="-360000">
              <a:buFont typeface="Arial" charset="0"/>
              <a:buChar char="•"/>
            </a:pPr>
            <a:endParaRPr lang="en-US" sz="3000" dirty="0">
              <a:solidFill>
                <a:schemeClr val="tx1"/>
              </a:solidFill>
              <a:latin typeface="Times New Roman" charset="0"/>
              <a:ea typeface="Times New Roman" charset="0"/>
              <a:cs typeface="Times New Roman" charset="0"/>
            </a:endParaRPr>
          </a:p>
        </p:txBody>
      </p:sp>
      <p:sp>
        <p:nvSpPr>
          <p:cNvPr id="20" name="Rettangolo arrotondato 19"/>
          <p:cNvSpPr/>
          <p:nvPr/>
        </p:nvSpPr>
        <p:spPr>
          <a:xfrm>
            <a:off x="551076" y="12240000"/>
            <a:ext cx="10440000" cy="11098800"/>
          </a:xfrm>
          <a:prstGeom prst="roundRect">
            <a:avLst>
              <a:gd name="adj" fmla="val 5156"/>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360000" rIns="360000" bIns="360000" numCol="1" spcCol="0" rtlCol="0" fromWordArt="0" anchor="t" anchorCtr="0" forceAA="0" compatLnSpc="1">
            <a:prstTxWarp prst="textNoShape">
              <a:avLst/>
            </a:prstTxWarp>
            <a:noAutofit/>
          </a:bodyPr>
          <a:lstStyle/>
          <a:p>
            <a:pPr algn="ctr">
              <a:spcAft>
                <a:spcPts val="3000"/>
              </a:spcAft>
            </a:pPr>
            <a:r>
              <a:rPr lang="en-US" sz="4000" b="1" dirty="0">
                <a:solidFill>
                  <a:srgbClr val="FF0000"/>
                </a:solidFill>
                <a:latin typeface="Times New Roman" charset="0"/>
                <a:ea typeface="Times New Roman" charset="0"/>
                <a:cs typeface="Times New Roman" charset="0"/>
              </a:rPr>
              <a:t>2. Introduction</a:t>
            </a:r>
          </a:p>
          <a:p>
            <a:pPr marL="360000" indent="-360000" algn="just">
              <a:buFont typeface="Arial" charset="0"/>
              <a:buChar char="•"/>
            </a:pPr>
            <a:r>
              <a:rPr lang="en-US" sz="3000" dirty="0">
                <a:solidFill>
                  <a:schemeClr val="tx1"/>
                </a:solidFill>
                <a:latin typeface="Times New Roman" charset="0"/>
                <a:ea typeface="Times New Roman" charset="0"/>
                <a:cs typeface="Times New Roman" charset="0"/>
              </a:rPr>
              <a:t>The heading should have letters at least 38 mm high (150 </a:t>
            </a:r>
            <a:r>
              <a:rPr lang="en-US" sz="3000" dirty="0" err="1">
                <a:solidFill>
                  <a:schemeClr val="tx1"/>
                </a:solidFill>
                <a:latin typeface="Times New Roman" charset="0"/>
                <a:ea typeface="Times New Roman" charset="0"/>
                <a:cs typeface="Times New Roman" charset="0"/>
              </a:rPr>
              <a:t>pt</a:t>
            </a:r>
            <a:r>
              <a:rPr lang="en-US" sz="3000" dirty="0">
                <a:solidFill>
                  <a:schemeClr val="tx1"/>
                </a:solidFill>
                <a:latin typeface="Times New Roman" charset="0"/>
                <a:ea typeface="Times New Roman" charset="0"/>
                <a:cs typeface="Times New Roman" charset="0"/>
              </a:rPr>
              <a:t>), giving the title of the paper, the authors and their affiliations.</a:t>
            </a:r>
          </a:p>
        </p:txBody>
      </p:sp>
      <p:sp>
        <p:nvSpPr>
          <p:cNvPr id="24" name="Rettangolo arrotondato 23"/>
          <p:cNvSpPr/>
          <p:nvPr/>
        </p:nvSpPr>
        <p:spPr>
          <a:xfrm>
            <a:off x="32928699" y="16939680"/>
            <a:ext cx="10440000" cy="5760000"/>
          </a:xfrm>
          <a:prstGeom prst="roundRect">
            <a:avLst>
              <a:gd name="adj" fmla="val 5156"/>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360000" rIns="360000" bIns="360000" numCol="1" spcCol="0" rtlCol="0" fromWordArt="0" anchor="t" anchorCtr="0" forceAA="0" compatLnSpc="1">
            <a:prstTxWarp prst="textNoShape">
              <a:avLst/>
            </a:prstTxWarp>
            <a:noAutofit/>
          </a:bodyPr>
          <a:lstStyle/>
          <a:p>
            <a:pPr algn="ctr">
              <a:spcAft>
                <a:spcPts val="3000"/>
              </a:spcAft>
            </a:pPr>
            <a:r>
              <a:rPr lang="en-US" sz="4000" b="1" dirty="0">
                <a:solidFill>
                  <a:srgbClr val="FF0000"/>
                </a:solidFill>
                <a:latin typeface="Times New Roman" charset="0"/>
                <a:ea typeface="Times New Roman" charset="0"/>
                <a:cs typeface="Times New Roman" charset="0"/>
              </a:rPr>
              <a:t>6. References</a:t>
            </a:r>
          </a:p>
          <a:p>
            <a:pPr marL="457200" indent="-457200"/>
            <a:r>
              <a:rPr lang="en-US" sz="3000" dirty="0">
                <a:solidFill>
                  <a:schemeClr val="tx1"/>
                </a:solidFill>
                <a:latin typeface="Times New Roman" charset="0"/>
                <a:ea typeface="Times New Roman" charset="0"/>
                <a:cs typeface="Times New Roman" charset="0"/>
              </a:rPr>
              <a:t>[1] A.J. Castro, Methods for making microporous products, US Patent 4,247,498, 27 January 1981.</a:t>
            </a:r>
          </a:p>
          <a:p>
            <a:r>
              <a:rPr lang="en-US" sz="3000" dirty="0">
                <a:solidFill>
                  <a:schemeClr val="tx1"/>
                </a:solidFill>
                <a:latin typeface="Times New Roman" charset="0"/>
                <a:ea typeface="Times New Roman" charset="0"/>
                <a:cs typeface="Times New Roman" charset="0"/>
              </a:rPr>
              <a:t>[4] G.T. </a:t>
            </a:r>
            <a:r>
              <a:rPr lang="en-US" sz="3000" dirty="0" err="1">
                <a:solidFill>
                  <a:schemeClr val="tx1"/>
                </a:solidFill>
                <a:latin typeface="Times New Roman" charset="0"/>
                <a:ea typeface="Times New Roman" charset="0"/>
                <a:cs typeface="Times New Roman" charset="0"/>
              </a:rPr>
              <a:t>Caneba</a:t>
            </a:r>
            <a:r>
              <a:rPr lang="en-US" sz="3000" dirty="0">
                <a:solidFill>
                  <a:schemeClr val="tx1"/>
                </a:solidFill>
                <a:latin typeface="Times New Roman" charset="0"/>
                <a:ea typeface="Times New Roman" charset="0"/>
                <a:cs typeface="Times New Roman" charset="0"/>
              </a:rPr>
              <a:t>, D.S. Soong, Polymer membrane formation</a:t>
            </a:r>
          </a:p>
          <a:p>
            <a:pPr marL="639763"/>
            <a:r>
              <a:rPr lang="en-US" sz="3000" dirty="0">
                <a:solidFill>
                  <a:schemeClr val="tx1"/>
                </a:solidFill>
                <a:latin typeface="Times New Roman" charset="0"/>
                <a:ea typeface="Times New Roman" charset="0"/>
                <a:cs typeface="Times New Roman" charset="0"/>
              </a:rPr>
              <a:t>through the thermal-inversion process. Experimental study of membrane structure formation, Macromolecules 18 (1985)</a:t>
            </a:r>
          </a:p>
          <a:p>
            <a:pPr marL="639763"/>
            <a:r>
              <a:rPr lang="en-US" sz="3000" dirty="0">
                <a:solidFill>
                  <a:schemeClr val="tx1"/>
                </a:solidFill>
                <a:latin typeface="Times New Roman" charset="0"/>
                <a:ea typeface="Times New Roman" charset="0"/>
                <a:cs typeface="Times New Roman" charset="0"/>
              </a:rPr>
              <a:t>2538–2545.</a:t>
            </a:r>
          </a:p>
          <a:p>
            <a:pPr marL="360000" indent="-360000">
              <a:buFont typeface="Arial" charset="0"/>
              <a:buChar char="•"/>
            </a:pPr>
            <a:r>
              <a:rPr lang="en-US" sz="3000" dirty="0">
                <a:solidFill>
                  <a:schemeClr val="tx1"/>
                </a:solidFill>
                <a:latin typeface="Times New Roman" charset="0"/>
                <a:cs typeface="Times New Roman" charset="0"/>
              </a:rPr>
              <a:t>For further information please contact us  at </a:t>
            </a:r>
            <a:r>
              <a:rPr lang="fr-FR" sz="3000" dirty="0">
                <a:solidFill>
                  <a:schemeClr val="accent1">
                    <a:lumMod val="50000"/>
                  </a:schemeClr>
                </a:solidFill>
                <a:latin typeface="Times New Roman" charset="0"/>
                <a:cs typeface="Times New Roman" charset="0"/>
                <a:hlinkClick r:id="rId3">
                  <a:extLst>
                    <a:ext uri="{A12FA001-AC4F-418D-AE19-62706E023703}">
                      <ahyp:hlinkClr xmlns:ahyp="http://schemas.microsoft.com/office/drawing/2018/hyperlinkcolor" val="tx"/>
                    </a:ext>
                  </a:extLst>
                </a:hlinkClick>
              </a:rPr>
              <a:t>aaaaaaa@gmail.com</a:t>
            </a:r>
            <a:r>
              <a:rPr lang="fr-FR" sz="3000" dirty="0">
                <a:solidFill>
                  <a:schemeClr val="accent1">
                    <a:lumMod val="50000"/>
                  </a:schemeClr>
                </a:solidFill>
                <a:latin typeface="Times New Roman" charset="0"/>
                <a:cs typeface="Times New Roman" charset="0"/>
              </a:rPr>
              <a:t> </a:t>
            </a:r>
          </a:p>
          <a:p>
            <a:pPr marL="360000" indent="-360000">
              <a:buFont typeface="Arial" charset="0"/>
              <a:buChar char="•"/>
            </a:pPr>
            <a:endParaRPr lang="en-US" sz="3000" dirty="0">
              <a:solidFill>
                <a:schemeClr val="tx1"/>
              </a:solidFill>
              <a:latin typeface="Times New Roman" charset="0"/>
              <a:ea typeface="Times New Roman" charset="0"/>
              <a:cs typeface="Times New Roman" charset="0"/>
            </a:endParaRPr>
          </a:p>
          <a:p>
            <a:pPr marL="360000" indent="-360000">
              <a:buFont typeface="Arial" charset="0"/>
              <a:buChar char="•"/>
            </a:pPr>
            <a:endParaRPr lang="en-US" sz="3000" dirty="0">
              <a:solidFill>
                <a:schemeClr val="tx1"/>
              </a:solidFill>
              <a:latin typeface="Times New Roman" charset="0"/>
              <a:ea typeface="Times New Roman" charset="0"/>
              <a:cs typeface="Times New Roman" charset="0"/>
            </a:endParaRPr>
          </a:p>
          <a:p>
            <a:pPr marL="360000" indent="-360000">
              <a:buFont typeface="Arial" charset="0"/>
              <a:buChar char="•"/>
            </a:pPr>
            <a:endParaRPr lang="en-US" sz="3000" dirty="0">
              <a:solidFill>
                <a:schemeClr val="tx1"/>
              </a:solidFill>
              <a:latin typeface="Times New Roman" charset="0"/>
              <a:ea typeface="Times New Roman" charset="0"/>
              <a:cs typeface="Times New Roman" charset="0"/>
            </a:endParaRPr>
          </a:p>
          <a:p>
            <a:pPr marL="360000" indent="-360000">
              <a:buFont typeface="Arial" charset="0"/>
              <a:buChar char="•"/>
            </a:pPr>
            <a:endParaRPr lang="en-US" sz="3000" dirty="0">
              <a:solidFill>
                <a:schemeClr val="tx1"/>
              </a:solidFill>
              <a:latin typeface="Times New Roman" charset="0"/>
              <a:ea typeface="Times New Roman" charset="0"/>
              <a:cs typeface="Times New Roman" charset="0"/>
            </a:endParaRPr>
          </a:p>
          <a:p>
            <a:pPr marL="360000" indent="-360000">
              <a:buFont typeface="Arial" charset="0"/>
              <a:buChar char="•"/>
            </a:pPr>
            <a:endParaRPr lang="en-US" sz="2000" dirty="0">
              <a:solidFill>
                <a:schemeClr val="tx1"/>
              </a:solidFill>
              <a:latin typeface="Times New Roman" charset="0"/>
              <a:ea typeface="Times New Roman" charset="0"/>
              <a:cs typeface="Times New Roman" charset="0"/>
            </a:endParaRPr>
          </a:p>
        </p:txBody>
      </p:sp>
      <p:sp>
        <p:nvSpPr>
          <p:cNvPr id="29" name="Rettangolo 28"/>
          <p:cNvSpPr/>
          <p:nvPr/>
        </p:nvSpPr>
        <p:spPr>
          <a:xfrm>
            <a:off x="365760" y="184520"/>
            <a:ext cx="2834640" cy="1413686"/>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7500">
                <a:solidFill>
                  <a:schemeClr val="tx1"/>
                </a:solidFill>
              </a:rPr>
              <a:t>P1.01</a:t>
            </a:r>
          </a:p>
        </p:txBody>
      </p:sp>
      <p:sp>
        <p:nvSpPr>
          <p:cNvPr id="30" name="Rettangolo arrotondato 29"/>
          <p:cNvSpPr/>
          <p:nvPr/>
        </p:nvSpPr>
        <p:spPr>
          <a:xfrm>
            <a:off x="32928699" y="11430000"/>
            <a:ext cx="10440000" cy="5402166"/>
          </a:xfrm>
          <a:prstGeom prst="roundRect">
            <a:avLst>
              <a:gd name="adj" fmla="val 5156"/>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360000" rIns="360000" bIns="360000" numCol="1" spcCol="0" rtlCol="0" fromWordArt="0" anchor="t" anchorCtr="0" forceAA="0" compatLnSpc="1">
            <a:prstTxWarp prst="textNoShape">
              <a:avLst/>
            </a:prstTxWarp>
            <a:noAutofit/>
          </a:bodyPr>
          <a:lstStyle/>
          <a:p>
            <a:pPr algn="ctr">
              <a:spcAft>
                <a:spcPts val="3000"/>
              </a:spcAft>
            </a:pPr>
            <a:r>
              <a:rPr lang="en-US" sz="4000" b="1" dirty="0">
                <a:solidFill>
                  <a:srgbClr val="FF0000"/>
                </a:solidFill>
                <a:latin typeface="Times New Roman" charset="0"/>
                <a:ea typeface="Times New Roman" charset="0"/>
                <a:cs typeface="Times New Roman" charset="0"/>
              </a:rPr>
              <a:t>5. Conclusions</a:t>
            </a:r>
          </a:p>
          <a:p>
            <a:pPr marL="360000" indent="-360000">
              <a:buFont typeface="Arial" charset="0"/>
              <a:buChar char="•"/>
            </a:pPr>
            <a:r>
              <a:rPr lang="en-US" sz="3000" dirty="0">
                <a:solidFill>
                  <a:schemeClr val="tx1"/>
                </a:solidFill>
                <a:latin typeface="Times New Roman" charset="0"/>
                <a:ea typeface="Times New Roman" charset="0"/>
                <a:cs typeface="Times New Roman" charset="0"/>
              </a:rPr>
              <a:t>The conclusions should be stated briefly in large type. Many viewers read this first, hence it should be easy to understand.</a:t>
            </a:r>
          </a:p>
          <a:p>
            <a:pPr marL="360000" indent="-360000">
              <a:buFont typeface="Arial" charset="0"/>
              <a:buChar char="•"/>
            </a:pPr>
            <a:r>
              <a:rPr lang="en-US" sz="3000" dirty="0">
                <a:solidFill>
                  <a:schemeClr val="tx1"/>
                </a:solidFill>
                <a:latin typeface="Times New Roman" charset="0"/>
                <a:cs typeface="Times New Roman" charset="0"/>
              </a:rPr>
              <a:t>.The design of an effective poster is a rigorous test of your ability to communicate your work. A good poster requires considerable effort and attention to detail.</a:t>
            </a:r>
          </a:p>
          <a:p>
            <a:pPr marL="360000" indent="-360000">
              <a:buFont typeface="Arial" charset="0"/>
              <a:buChar char="•"/>
            </a:pPr>
            <a:endParaRPr lang="en-US" sz="2000" dirty="0">
              <a:solidFill>
                <a:schemeClr val="tx1"/>
              </a:solidFill>
              <a:latin typeface="Times New Roman" charset="0"/>
              <a:ea typeface="Times New Roman" charset="0"/>
              <a:cs typeface="Times New Roman" charset="0"/>
            </a:endParaRPr>
          </a:p>
        </p:txBody>
      </p:sp>
      <p:sp>
        <p:nvSpPr>
          <p:cNvPr id="26" name="Rettangolo arrotondato 29">
            <a:extLst>
              <a:ext uri="{FF2B5EF4-FFF2-40B4-BE49-F238E27FC236}">
                <a16:creationId xmlns:a16="http://schemas.microsoft.com/office/drawing/2014/main" id="{FBD783C3-F88E-4B15-B9DD-3291517FB917}"/>
              </a:ext>
            </a:extLst>
          </p:cNvPr>
          <p:cNvSpPr/>
          <p:nvPr/>
        </p:nvSpPr>
        <p:spPr>
          <a:xfrm>
            <a:off x="32900676" y="5040000"/>
            <a:ext cx="10440000" cy="5993760"/>
          </a:xfrm>
          <a:prstGeom prst="roundRect">
            <a:avLst>
              <a:gd name="adj" fmla="val 5156"/>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360000" rIns="360000" bIns="360000" numCol="1" spcCol="0" rtlCol="0" fromWordArt="0" anchor="t" anchorCtr="0" forceAA="0" compatLnSpc="1">
            <a:prstTxWarp prst="textNoShape">
              <a:avLst/>
            </a:prstTxWarp>
            <a:noAutofit/>
          </a:bodyPr>
          <a:lstStyle/>
          <a:p>
            <a:pPr marL="360000" indent="-360000">
              <a:buFont typeface="Arial" charset="0"/>
              <a:buChar char="•"/>
            </a:pPr>
            <a:endParaRPr lang="en-US" sz="2000" dirty="0">
              <a:solidFill>
                <a:schemeClr val="tx1"/>
              </a:solidFill>
              <a:latin typeface="Times New Roman" charset="0"/>
              <a:ea typeface="Times New Roman" charset="0"/>
              <a:cs typeface="Times New Roman" charset="0"/>
            </a:endParaRPr>
          </a:p>
        </p:txBody>
      </p:sp>
      <p:sp>
        <p:nvSpPr>
          <p:cNvPr id="2" name="ZoneTexte 1">
            <a:extLst>
              <a:ext uri="{FF2B5EF4-FFF2-40B4-BE49-F238E27FC236}">
                <a16:creationId xmlns:a16="http://schemas.microsoft.com/office/drawing/2014/main" id="{0C8A1E3E-0F59-4A17-B6F4-3370621D0432}"/>
              </a:ext>
            </a:extLst>
          </p:cNvPr>
          <p:cNvSpPr txBox="1"/>
          <p:nvPr/>
        </p:nvSpPr>
        <p:spPr>
          <a:xfrm>
            <a:off x="1524000" y="2468880"/>
            <a:ext cx="5791200" cy="1413686"/>
          </a:xfrm>
          <a:prstGeom prst="rect">
            <a:avLst/>
          </a:prstGeom>
          <a:solidFill>
            <a:schemeClr val="accent2"/>
          </a:solidFill>
        </p:spPr>
        <p:txBody>
          <a:bodyPr wrap="square" rtlCol="0">
            <a:spAutoFit/>
          </a:bodyPr>
          <a:lstStyle/>
          <a:p>
            <a:pPr algn="ctr"/>
            <a:r>
              <a:rPr lang="fr-FR" dirty="0"/>
              <a:t>LOGO</a:t>
            </a:r>
          </a:p>
        </p:txBody>
      </p:sp>
    </p:spTree>
    <p:extLst>
      <p:ext uri="{BB962C8B-B14F-4D97-AF65-F5344CB8AC3E}">
        <p14:creationId xmlns:p14="http://schemas.microsoft.com/office/powerpoint/2010/main" val="642621547"/>
      </p:ext>
    </p:extLst>
  </p:cSld>
  <p:clrMapOvr>
    <a:masterClrMapping/>
  </p:clrMapOvr>
  <p:transition>
    <p:fade/>
  </p:transition>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9Slide.vn</Template>
  <TotalTime>192</TotalTime>
  <Words>672</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Tema di Office</vt:lpstr>
      <vt:lpstr>PowerPoint Presentation</vt:lpstr>
    </vt:vector>
  </TitlesOfParts>
  <Manager>9Slide.vn</Manager>
  <Company>9Slide.vn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subject>9Slide.vn</dc:subject>
  <dc:creator>codem</dc:creator>
  <cp:keywords/>
  <dc:description>9Slide.vn</dc:description>
  <cp:lastModifiedBy>Dinh, Quang Thanh</cp:lastModifiedBy>
  <cp:revision>25</cp:revision>
  <cp:lastPrinted>2017-11-20T14:06:19Z</cp:lastPrinted>
  <dcterms:created xsi:type="dcterms:W3CDTF">2017-11-20T12:34:18Z</dcterms:created>
  <dcterms:modified xsi:type="dcterms:W3CDTF">2024-03-01T17:33:43Z</dcterms:modified>
  <cp:category>9Slide.vn</cp:category>
</cp:coreProperties>
</file>